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359" r:id="rId6"/>
    <p:sldId id="367" r:id="rId7"/>
    <p:sldId id="372" r:id="rId8"/>
    <p:sldId id="360" r:id="rId9"/>
    <p:sldId id="362" r:id="rId10"/>
    <p:sldId id="364" r:id="rId11"/>
    <p:sldId id="365" r:id="rId12"/>
    <p:sldId id="366" r:id="rId13"/>
    <p:sldId id="368" r:id="rId14"/>
    <p:sldId id="370" r:id="rId15"/>
    <p:sldId id="371" r:id="rId16"/>
    <p:sldId id="331" r:id="rId17"/>
  </p:sldIdLst>
  <p:sldSz cx="9144000" cy="5143500" type="screen16x9"/>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981">
          <p15:clr>
            <a:srgbClr val="A4A3A4"/>
          </p15:clr>
        </p15:guide>
        <p15:guide id="2" orient="horz" pos="3026">
          <p15:clr>
            <a:srgbClr val="A4A3A4"/>
          </p15:clr>
        </p15:guide>
        <p15:guide id="3" orient="horz" pos="3117">
          <p15:clr>
            <a:srgbClr val="A4A3A4"/>
          </p15:clr>
        </p15:guide>
        <p15:guide id="4" orient="horz" pos="622">
          <p15:clr>
            <a:srgbClr val="A4A3A4"/>
          </p15:clr>
        </p15:guide>
        <p15:guide id="5" orient="horz" pos="2618">
          <p15:clr>
            <a:srgbClr val="A4A3A4"/>
          </p15:clr>
        </p15:guide>
        <p15:guide id="6" orient="horz" pos="2527">
          <p15:clr>
            <a:srgbClr val="A4A3A4"/>
          </p15:clr>
        </p15:guide>
        <p15:guide id="7" orient="horz" pos="2119">
          <p15:clr>
            <a:srgbClr val="A4A3A4"/>
          </p15:clr>
        </p15:guide>
        <p15:guide id="8" orient="horz" pos="2028">
          <p15:clr>
            <a:srgbClr val="A4A3A4"/>
          </p15:clr>
        </p15:guide>
        <p15:guide id="9" orient="horz" pos="1620">
          <p15:clr>
            <a:srgbClr val="A4A3A4"/>
          </p15:clr>
        </p15:guide>
        <p15:guide id="10" orient="horz" pos="1529">
          <p15:clr>
            <a:srgbClr val="A4A3A4"/>
          </p15:clr>
        </p15:guide>
        <p15:guide id="11" orient="horz" pos="1121">
          <p15:clr>
            <a:srgbClr val="A4A3A4"/>
          </p15:clr>
        </p15:guide>
        <p15:guide id="12" orient="horz" pos="1030">
          <p15:clr>
            <a:srgbClr val="A4A3A4"/>
          </p15:clr>
        </p15:guide>
        <p15:guide id="13" orient="horz" pos="486">
          <p15:clr>
            <a:srgbClr val="A4A3A4"/>
          </p15:clr>
        </p15:guide>
        <p15:guide id="14" pos="2835">
          <p15:clr>
            <a:srgbClr val="A4A3A4"/>
          </p15:clr>
        </p15:guide>
        <p15:guide id="15" pos="2925">
          <p15:clr>
            <a:srgbClr val="A4A3A4"/>
          </p15:clr>
        </p15:guide>
        <p15:guide id="16" pos="3742">
          <p15:clr>
            <a:srgbClr val="A4A3A4"/>
          </p15:clr>
        </p15:guide>
        <p15:guide id="17" pos="3833">
          <p15:clr>
            <a:srgbClr val="A4A3A4"/>
          </p15:clr>
        </p15:guide>
        <p15:guide id="18" pos="4649">
          <p15:clr>
            <a:srgbClr val="A4A3A4"/>
          </p15:clr>
        </p15:guide>
        <p15:guide id="19" pos="4740">
          <p15:clr>
            <a:srgbClr val="A4A3A4"/>
          </p15:clr>
        </p15:guide>
        <p15:guide id="20" pos="2018">
          <p15:clr>
            <a:srgbClr val="A4A3A4"/>
          </p15:clr>
        </p15:guide>
        <p15:guide id="21" pos="1927">
          <p15:clr>
            <a:srgbClr val="A4A3A4"/>
          </p15:clr>
        </p15:guide>
        <p15:guide id="22" pos="1111">
          <p15:clr>
            <a:srgbClr val="A4A3A4"/>
          </p15:clr>
        </p15:guide>
        <p15:guide id="23" pos="1020">
          <p15:clr>
            <a:srgbClr val="A4A3A4"/>
          </p15:clr>
        </p15:guide>
        <p15:guide id="24" pos="204">
          <p15:clr>
            <a:srgbClr val="A4A3A4"/>
          </p15:clr>
        </p15:guide>
        <p15:guide id="25" pos="5556">
          <p15:clr>
            <a:srgbClr val="A4A3A4"/>
          </p15:clr>
        </p15:guide>
      </p15:sldGuideLst>
    </p:ext>
    <p:ext uri="{2D200454-40CA-4A62-9FC3-DE9A4176ACB9}">
      <p15:notesGuideLst xmlns="" xmlns:p15="http://schemas.microsoft.com/office/powerpoint/2012/main">
        <p15:guide id="1" orient="horz" pos="5938">
          <p15:clr>
            <a:srgbClr val="A4A3A4"/>
          </p15:clr>
        </p15:guide>
        <p15:guide id="2" orient="horz" pos="495">
          <p15:clr>
            <a:srgbClr val="A4A3A4"/>
          </p15:clr>
        </p15:guide>
        <p15:guide id="3" pos="281">
          <p15:clr>
            <a:srgbClr val="A4A3A4"/>
          </p15:clr>
        </p15:guide>
        <p15:guide id="4" pos="40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616"/>
    <a:srgbClr val="007434"/>
    <a:srgbClr val="005C2A"/>
    <a:srgbClr val="F9B200"/>
    <a:srgbClr val="FFD6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04" autoAdjust="0"/>
    <p:restoredTop sz="94639" autoAdjust="0"/>
  </p:normalViewPr>
  <p:slideViewPr>
    <p:cSldViewPr showGuides="1">
      <p:cViewPr>
        <p:scale>
          <a:sx n="98" d="100"/>
          <a:sy n="98" d="100"/>
        </p:scale>
        <p:origin x="-946" y="-101"/>
      </p:cViewPr>
      <p:guideLst>
        <p:guide orient="horz" pos="2981"/>
        <p:guide orient="horz" pos="3026"/>
        <p:guide orient="horz" pos="3117"/>
        <p:guide orient="horz" pos="622"/>
        <p:guide orient="horz" pos="2618"/>
        <p:guide orient="horz" pos="2527"/>
        <p:guide orient="horz" pos="2119"/>
        <p:guide orient="horz" pos="2028"/>
        <p:guide orient="horz" pos="1620"/>
        <p:guide orient="horz" pos="1529"/>
        <p:guide orient="horz" pos="1121"/>
        <p:guide orient="horz" pos="1030"/>
        <p:guide orient="horz" pos="486"/>
        <p:guide pos="2835"/>
        <p:guide pos="2925"/>
        <p:guide pos="3742"/>
        <p:guide pos="3833"/>
        <p:guide pos="4649"/>
        <p:guide pos="4740"/>
        <p:guide pos="2018"/>
        <p:guide pos="1927"/>
        <p:guide pos="1111"/>
        <p:guide pos="102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p:scale>
          <a:sx n="66" d="100"/>
          <a:sy n="66" d="100"/>
        </p:scale>
        <p:origin x="-1398" y="1818"/>
      </p:cViewPr>
      <p:guideLst>
        <p:guide orient="horz" pos="5938"/>
        <p:guide orient="horz" pos="495"/>
        <p:guide pos="281"/>
        <p:guide pos="40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703157" y="9427939"/>
            <a:ext cx="648089" cy="288040"/>
          </a:xfrm>
          <a:prstGeom prst="rect">
            <a:avLst/>
          </a:prstGeom>
        </p:spPr>
        <p:txBody>
          <a:bodyPr vert="horz" lIns="0" tIns="0" rIns="0" bIns="0" rtlCol="0" anchor="b"/>
          <a:lstStyle>
            <a:lvl1pPr algn="r">
              <a:defRPr sz="1200"/>
            </a:lvl1pPr>
          </a:lstStyle>
          <a:p>
            <a:r>
              <a:rPr lang="en-US" sz="800" dirty="0">
                <a:solidFill>
                  <a:schemeClr val="bg2"/>
                </a:solidFill>
              </a:rPr>
              <a:t>Page </a:t>
            </a:r>
            <a:fld id="{631115FC-FCCC-412E-8B45-85A3F482063D}" type="slidenum">
              <a:rPr lang="en-US" sz="800" smtClean="0">
                <a:solidFill>
                  <a:schemeClr val="bg2"/>
                </a:solidFill>
              </a:rPr>
              <a:pPr/>
              <a:t>‹nr.›</a:t>
            </a:fld>
            <a:endParaRPr lang="en-US" sz="800" dirty="0">
              <a:solidFill>
                <a:schemeClr val="bg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22418" y="194745"/>
            <a:ext cx="432283" cy="432283"/>
          </a:xfrm>
          <a:prstGeom prst="rect">
            <a:avLst/>
          </a:prstGeom>
          <a:noFill/>
          <a:ln>
            <a:noFill/>
          </a:ln>
        </p:spPr>
      </p:pic>
      <p:sp>
        <p:nvSpPr>
          <p:cNvPr id="7" name="TextBox 6"/>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GfK 2015 | Title of presentation | DD. Month 2015</a:t>
            </a: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46427" y="786739"/>
            <a:ext cx="5905161" cy="332253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46088" y="4315229"/>
            <a:ext cx="5905500" cy="4824670"/>
          </a:xfrm>
          <a:prstGeom prst="rect">
            <a:avLst/>
          </a:prstGeom>
        </p:spPr>
        <p:txBody>
          <a:bodyPr vert="horz" lIns="0" tIns="0" rIns="0" bIns="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Slide Number Placeholder 4"/>
          <p:cNvSpPr>
            <a:spLocks noGrp="1"/>
          </p:cNvSpPr>
          <p:nvPr>
            <p:ph type="sldNum" sz="quarter" idx="5"/>
          </p:nvPr>
        </p:nvSpPr>
        <p:spPr bwMode="gray">
          <a:xfrm>
            <a:off x="5703157" y="9427939"/>
            <a:ext cx="648431" cy="288040"/>
          </a:xfrm>
          <a:prstGeom prst="rect">
            <a:avLst/>
          </a:prstGeom>
        </p:spPr>
        <p:txBody>
          <a:bodyPr vert="horz" lIns="0" tIns="0" rIns="0" bIns="0" rtlCol="0" anchor="b"/>
          <a:lstStyle>
            <a:lvl1pPr algn="r">
              <a:defRPr sz="1200"/>
            </a:lvl1pPr>
          </a:lstStyle>
          <a:p>
            <a:r>
              <a:rPr lang="en-US" sz="800" dirty="0">
                <a:solidFill>
                  <a:schemeClr val="bg2"/>
                </a:solidFill>
              </a:rPr>
              <a:t>Page </a:t>
            </a:r>
            <a:fld id="{631115FC-FCCC-412E-8B45-85A3F482063D}" type="slidenum">
              <a:rPr lang="en-US" sz="800" smtClean="0">
                <a:solidFill>
                  <a:schemeClr val="bg2"/>
                </a:solidFill>
              </a:rPr>
              <a:pPr/>
              <a:t>‹nr.›</a:t>
            </a:fld>
            <a:endParaRPr lang="en-US" sz="800" dirty="0">
              <a:solidFill>
                <a:schemeClr val="bg2"/>
              </a:solidFill>
            </a:endParaRPr>
          </a:p>
        </p:txBody>
      </p:sp>
      <p:sp>
        <p:nvSpPr>
          <p:cNvPr id="6" name="TextBox 5"/>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000" kern="1200">
        <a:solidFill>
          <a:schemeClr val="tx2"/>
        </a:solidFill>
        <a:latin typeface="+mn-lt"/>
        <a:ea typeface="+mn-ea"/>
        <a:cs typeface="+mn-cs"/>
      </a:defRPr>
    </a:lvl1pPr>
    <a:lvl2pPr marL="0" indent="0" algn="l" defTabSz="914400" rtl="0" eaLnBrk="1" latinLnBrk="0" hangingPunct="1">
      <a:spcAft>
        <a:spcPts val="300"/>
      </a:spcAft>
      <a:defRPr sz="900" kern="1200">
        <a:solidFill>
          <a:schemeClr val="tx1"/>
        </a:solidFill>
        <a:latin typeface="+mn-lt"/>
        <a:ea typeface="+mn-ea"/>
        <a:cs typeface="+mn-cs"/>
      </a:defRPr>
    </a:lvl2pPr>
    <a:lvl3pPr marL="92075" indent="-92075"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3pPr>
    <a:lvl4pPr marL="179388"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4pPr>
    <a:lvl5pPr marL="265113"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5pPr>
    <a:lvl6pPr marL="270000" indent="-900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smtClean="0">
                <a:solidFill>
                  <a:schemeClr val="bg2"/>
                </a:solidFill>
              </a:rPr>
              <a:pPr/>
              <a:t>1</a:t>
            </a:fld>
            <a:endParaRPr lang="en-US" sz="800" dirty="0">
              <a:solidFill>
                <a:schemeClr val="bg2"/>
              </a:solidFill>
            </a:endParaRPr>
          </a:p>
        </p:txBody>
      </p:sp>
    </p:spTree>
    <p:extLst>
      <p:ext uri="{BB962C8B-B14F-4D97-AF65-F5344CB8AC3E}">
        <p14:creationId xmlns:p14="http://schemas.microsoft.com/office/powerpoint/2010/main" val="48729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7675" y="788988"/>
            <a:ext cx="5902325" cy="332105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6</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372885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7675" y="788988"/>
            <a:ext cx="5902325" cy="332105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7</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37288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7675" y="788988"/>
            <a:ext cx="5902325" cy="332105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8</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372885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7675" y="788988"/>
            <a:ext cx="5902325" cy="332105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9</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372885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840506-5CB8-4F92-83DE-9C25D678723E}" type="slidenum">
              <a:rPr lang="en-US">
                <a:latin typeface="Arial" pitchFamily="34" charset="0"/>
              </a:rPr>
              <a:pPr/>
              <a:t>11</a:t>
            </a:fld>
            <a:endParaRPr lang="en-US" dirty="0">
              <a:latin typeface="Arial" pitchFamily="34" charset="0"/>
            </a:endParaRPr>
          </a:p>
        </p:txBody>
      </p:sp>
      <p:sp>
        <p:nvSpPr>
          <p:cNvPr id="598018" name="Rectangle 7"/>
          <p:cNvSpPr txBox="1">
            <a:spLocks noGrp="1" noChangeArrowheads="1"/>
          </p:cNvSpPr>
          <p:nvPr/>
        </p:nvSpPr>
        <p:spPr bwMode="auto">
          <a:xfrm>
            <a:off x="3853591" y="9433753"/>
            <a:ext cx="2944085" cy="492885"/>
          </a:xfrm>
          <a:prstGeom prst="rect">
            <a:avLst/>
          </a:prstGeom>
          <a:noFill/>
          <a:ln w="9525">
            <a:noFill/>
            <a:miter lim="800000"/>
            <a:headEnd/>
            <a:tailEnd/>
          </a:ln>
        </p:spPr>
        <p:txBody>
          <a:bodyPr lIns="94824" tIns="47416" rIns="94824" bIns="47416" anchor="b"/>
          <a:lstStyle/>
          <a:p>
            <a:pPr algn="r" defTabSz="947738"/>
            <a:fld id="{A235A4CC-E2CE-4470-B826-91DC4465D83D}" type="slidenum">
              <a:rPr lang="en-US" sz="1300" smtClean="0">
                <a:latin typeface="Arial" pitchFamily="34" charset="0"/>
                <a:cs typeface="Arial" pitchFamily="34" charset="0"/>
              </a:rPr>
              <a:pPr algn="r" defTabSz="947738"/>
              <a:t>11</a:t>
            </a:fld>
            <a:endParaRPr lang="en-US" sz="1300" dirty="0">
              <a:latin typeface="Arial" pitchFamily="34" charset="0"/>
              <a:cs typeface="Arial" pitchFamily="34" charset="0"/>
            </a:endParaRPr>
          </a:p>
        </p:txBody>
      </p:sp>
      <p:sp>
        <p:nvSpPr>
          <p:cNvPr id="598019" name="Rectangle 2"/>
          <p:cNvSpPr>
            <a:spLocks noGrp="1" noRot="1" noChangeAspect="1" noChangeArrowheads="1" noTextEdit="1"/>
          </p:cNvSpPr>
          <p:nvPr>
            <p:ph type="sldImg"/>
          </p:nvPr>
        </p:nvSpPr>
        <p:spPr>
          <a:xfrm>
            <a:off x="90488" y="744538"/>
            <a:ext cx="6618287" cy="3724275"/>
          </a:xfrm>
          <a:ln/>
        </p:spPr>
      </p:sp>
      <p:sp>
        <p:nvSpPr>
          <p:cNvPr id="598020" name="Rectangle 3"/>
          <p:cNvSpPr>
            <a:spLocks noGrp="1" noChangeArrowheads="1"/>
          </p:cNvSpPr>
          <p:nvPr>
            <p:ph type="body" idx="1"/>
          </p:nvPr>
        </p:nvSpPr>
        <p:spPr>
          <a:xfrm>
            <a:off x="906357" y="4715153"/>
            <a:ext cx="4984962" cy="4466987"/>
          </a:xfrm>
        </p:spPr>
        <p:txBody>
          <a:bodyPr lIns="94824" tIns="47416" rIns="94824" bIns="47416"/>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7675" y="788988"/>
            <a:ext cx="5902325" cy="332105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12</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159258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849" y="1779587"/>
            <a:ext cx="8496301" cy="1008193"/>
          </a:xfrm>
        </p:spPr>
        <p:txBody>
          <a:bodyPr anchor="b"/>
          <a:lstStyle>
            <a:lvl1pPr>
              <a:defRPr sz="3800" b="0" cap="all" baseline="0">
                <a:solidFill>
                  <a:schemeClr val="tx2"/>
                </a:solidFill>
                <a:latin typeface="Arial" pitchFamily="34" charset="0"/>
              </a:defRPr>
            </a:lvl1pPr>
          </a:lstStyle>
          <a:p>
            <a:r>
              <a:rPr lang="en-US" dirty="0" err="1"/>
              <a:t>titel</a:t>
            </a:r>
            <a:endParaRPr lang="en-US" dirty="0"/>
          </a:p>
        </p:txBody>
      </p:sp>
      <p:sp>
        <p:nvSpPr>
          <p:cNvPr id="3" name="Subtitle 2"/>
          <p:cNvSpPr>
            <a:spLocks noGrp="1"/>
          </p:cNvSpPr>
          <p:nvPr>
            <p:ph type="subTitle" idx="1" hasCustomPrompt="1"/>
          </p:nvPr>
        </p:nvSpPr>
        <p:spPr bwMode="gray">
          <a:xfrm>
            <a:off x="323849" y="2859790"/>
            <a:ext cx="8496302" cy="1151823"/>
          </a:xfrm>
        </p:spPr>
        <p:txBody>
          <a:bodyPr/>
          <a:lstStyle>
            <a:lvl1pPr marL="0" indent="0" algn="l">
              <a:spcAft>
                <a:spcPts val="0"/>
              </a:spcAft>
              <a:buNone/>
              <a:defRPr sz="200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r>
              <a:rPr lang="en-US" dirty="0" err="1"/>
              <a:t>Subtitel</a:t>
            </a:r>
            <a:endParaRPr lang="en-US" dirty="0"/>
          </a:p>
        </p:txBody>
      </p:sp>
      <p:sp>
        <p:nvSpPr>
          <p:cNvPr id="4" name="Rechteck 3"/>
          <p:cNvSpPr/>
          <p:nvPr userDrawn="1"/>
        </p:nvSpPr>
        <p:spPr bwMode="gray">
          <a:xfrm>
            <a:off x="0" y="494823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11" name="Text Placeholder 10"/>
          <p:cNvSpPr>
            <a:spLocks noGrp="1"/>
          </p:cNvSpPr>
          <p:nvPr>
            <p:ph type="body" sz="quarter" idx="10" hasCustomPrompt="1"/>
          </p:nvPr>
        </p:nvSpPr>
        <p:spPr bwMode="gray">
          <a:xfrm>
            <a:off x="323848" y="4642135"/>
            <a:ext cx="8496299" cy="161925"/>
          </a:xfrm>
        </p:spPr>
        <p:txBody>
          <a:bodyPr tIns="0" anchor="b" anchorCtr="0"/>
          <a:lstStyle>
            <a:lvl1pPr marL="0" indent="0">
              <a:lnSpc>
                <a:spcPct val="100000"/>
              </a:lnSpc>
              <a:spcBef>
                <a:spcPts val="0"/>
              </a:spcBef>
              <a:spcAft>
                <a:spcPts val="0"/>
              </a:spcAft>
              <a:buFontTx/>
              <a:buNone/>
              <a:defRPr sz="1200">
                <a:solidFill>
                  <a:schemeClr val="bg2"/>
                </a:solidFill>
              </a:defRPr>
            </a:lvl1pPr>
            <a:lvl2pPr marL="0" indent="0">
              <a:lnSpc>
                <a:spcPct val="100000"/>
              </a:lnSpc>
              <a:spcBef>
                <a:spcPts val="0"/>
              </a:spcBef>
              <a:spcAft>
                <a:spcPts val="0"/>
              </a:spcAft>
              <a:buFontTx/>
              <a:buNone/>
              <a:defRPr sz="1200">
                <a:solidFill>
                  <a:schemeClr val="bg2"/>
                </a:solidFill>
              </a:defRPr>
            </a:lvl2pPr>
            <a:lvl3pPr marL="0" indent="0">
              <a:lnSpc>
                <a:spcPct val="100000"/>
              </a:lnSpc>
              <a:spcBef>
                <a:spcPts val="0"/>
              </a:spcBef>
              <a:spcAft>
                <a:spcPts val="0"/>
              </a:spcAft>
              <a:buFontTx/>
              <a:buNone/>
              <a:defRPr sz="1200">
                <a:solidFill>
                  <a:schemeClr val="bg2"/>
                </a:solidFill>
              </a:defRPr>
            </a:lvl3pPr>
            <a:lvl4pPr marL="0" indent="0">
              <a:lnSpc>
                <a:spcPct val="100000"/>
              </a:lnSpc>
              <a:spcBef>
                <a:spcPts val="0"/>
              </a:spcBef>
              <a:spcAft>
                <a:spcPts val="0"/>
              </a:spcAft>
              <a:buFontTx/>
              <a:buNone/>
              <a:defRPr sz="1200">
                <a:solidFill>
                  <a:schemeClr val="bg2"/>
                </a:solidFill>
              </a:defRPr>
            </a:lvl4pPr>
            <a:lvl5pPr marL="0" indent="0">
              <a:lnSpc>
                <a:spcPct val="100000"/>
              </a:lnSpc>
              <a:spcBef>
                <a:spcPts val="0"/>
              </a:spcBef>
              <a:spcAft>
                <a:spcPts val="0"/>
              </a:spcAft>
              <a:buFontTx/>
              <a:buNone/>
              <a:defRPr sz="1200">
                <a:solidFill>
                  <a:schemeClr val="bg2"/>
                </a:solidFill>
              </a:defRPr>
            </a:lvl5pPr>
            <a:lvl6pPr marL="0" indent="0">
              <a:lnSpc>
                <a:spcPct val="100000"/>
              </a:lnSpc>
              <a:spcBef>
                <a:spcPts val="0"/>
              </a:spcBef>
              <a:spcAft>
                <a:spcPts val="0"/>
              </a:spcAft>
              <a:buFontTx/>
              <a:buNone/>
              <a:defRPr sz="1200">
                <a:solidFill>
                  <a:schemeClr val="bg2"/>
                </a:solidFill>
              </a:defRPr>
            </a:lvl6pPr>
            <a:lvl7pPr marL="0" indent="0">
              <a:lnSpc>
                <a:spcPct val="100000"/>
              </a:lnSpc>
              <a:spcBef>
                <a:spcPts val="0"/>
              </a:spcBef>
              <a:spcAft>
                <a:spcPts val="0"/>
              </a:spcAft>
              <a:buFontTx/>
              <a:buNone/>
              <a:defRPr sz="1200">
                <a:solidFill>
                  <a:schemeClr val="bg2"/>
                </a:solidFill>
              </a:defRPr>
            </a:lvl7pPr>
            <a:lvl8pPr marL="0" indent="0">
              <a:lnSpc>
                <a:spcPct val="100000"/>
              </a:lnSpc>
              <a:spcBef>
                <a:spcPts val="0"/>
              </a:spcBef>
              <a:spcAft>
                <a:spcPts val="0"/>
              </a:spcAft>
              <a:buFontTx/>
              <a:buNone/>
              <a:defRPr sz="1200">
                <a:solidFill>
                  <a:schemeClr val="bg2"/>
                </a:solidFill>
              </a:defRPr>
            </a:lvl8pPr>
            <a:lvl9pPr marL="0" indent="0">
              <a:lnSpc>
                <a:spcPct val="100000"/>
              </a:lnSpc>
              <a:spcBef>
                <a:spcPts val="0"/>
              </a:spcBef>
              <a:spcAft>
                <a:spcPts val="0"/>
              </a:spcAft>
              <a:buFontTx/>
              <a:buNone/>
              <a:defRPr sz="1200">
                <a:solidFill>
                  <a:schemeClr val="bg2"/>
                </a:solidFill>
              </a:defRPr>
            </a:lvl9pPr>
          </a:lstStyle>
          <a:p>
            <a:pPr lvl="0"/>
            <a:r>
              <a:rPr lang="en-US" dirty="0"/>
              <a:t>Click to add text</a:t>
            </a:r>
          </a:p>
        </p:txBody>
      </p:sp>
    </p:spTree>
    <p:extLst>
      <p:ext uri="{BB962C8B-B14F-4D97-AF65-F5344CB8AC3E}">
        <p14:creationId xmlns:p14="http://schemas.microsoft.com/office/powerpoint/2010/main" val="109560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62" name="Rechteck 61"/>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GB" sz="1600" dirty="0">
              <a:solidFill>
                <a:schemeClr val="tx1"/>
              </a:solidFill>
              <a:latin typeface="Arial" pitchFamily="34" charset="0"/>
            </a:endParaRPr>
          </a:p>
        </p:txBody>
      </p:sp>
      <p:sp>
        <p:nvSpPr>
          <p:cNvPr id="2" name="Titel 1"/>
          <p:cNvSpPr>
            <a:spLocks noGrp="1"/>
          </p:cNvSpPr>
          <p:nvPr>
            <p:ph type="title" hasCustomPrompt="1"/>
          </p:nvPr>
        </p:nvSpPr>
        <p:spPr bwMode="gray">
          <a:xfrm>
            <a:off x="323850" y="985525"/>
            <a:ext cx="8496299" cy="1944689"/>
          </a:xfrm>
        </p:spPr>
        <p:txBody>
          <a:bodyPr vert="horz" lIns="0" tIns="18000" rIns="0" bIns="0" rtlCol="0" anchor="b" anchorCtr="0">
            <a:noAutofit/>
          </a:bodyPr>
          <a:lstStyle>
            <a:lvl1pPr>
              <a:defRPr lang="de-DE" sz="3800" cap="all" baseline="0">
                <a:solidFill>
                  <a:schemeClr val="tx2"/>
                </a:solidFill>
                <a:latin typeface="Arial" pitchFamily="34" charset="0"/>
                <a:ea typeface="+mn-ea"/>
                <a:cs typeface="+mn-cs"/>
              </a:defRPr>
            </a:lvl1pPr>
          </a:lstStyle>
          <a:p>
            <a:pPr lvl="0"/>
            <a:r>
              <a:rPr lang="en-US" dirty="0" err="1"/>
              <a:t>Tekst</a:t>
            </a:r>
            <a:endParaRPr lang="en-US" dirty="0"/>
          </a:p>
        </p:txBody>
      </p:sp>
    </p:spTree>
    <p:extLst>
      <p:ext uri="{BB962C8B-B14F-4D97-AF65-F5344CB8AC3E}">
        <p14:creationId xmlns:p14="http://schemas.microsoft.com/office/powerpoint/2010/main" val="316991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GB" sz="1600" dirty="0">
              <a:solidFill>
                <a:schemeClr val="tx1"/>
              </a:solidFill>
              <a:latin typeface="Arial" pitchFamily="34" charset="0"/>
            </a:endParaRPr>
          </a:p>
        </p:txBody>
      </p:sp>
      <p:sp>
        <p:nvSpPr>
          <p:cNvPr id="2" name="Titel 1"/>
          <p:cNvSpPr>
            <a:spLocks noGrp="1"/>
          </p:cNvSpPr>
          <p:nvPr>
            <p:ph type="title" hasCustomPrompt="1"/>
          </p:nvPr>
        </p:nvSpPr>
        <p:spPr bwMode="gray">
          <a:xfrm>
            <a:off x="323851" y="987425"/>
            <a:ext cx="8496299" cy="1944689"/>
          </a:xfrm>
        </p:spPr>
        <p:txBody>
          <a:bodyPr vert="horz" lIns="0" tIns="18000" rIns="0" bIns="0" rtlCol="0" anchor="b" anchorCtr="0">
            <a:noAutofit/>
          </a:bodyPr>
          <a:lstStyle>
            <a:lvl1pPr>
              <a:defRPr lang="de-DE" sz="3800" cap="all" baseline="0">
                <a:solidFill>
                  <a:schemeClr val="bg1"/>
                </a:solidFill>
                <a:latin typeface="Arial" pitchFamily="34" charset="0"/>
                <a:ea typeface="+mn-ea"/>
                <a:cs typeface="+mn-cs"/>
              </a:defRPr>
            </a:lvl1pPr>
          </a:lstStyle>
          <a:p>
            <a:pPr lvl="0"/>
            <a:r>
              <a:rPr lang="en-US" dirty="0" err="1"/>
              <a:t>Tekst</a:t>
            </a:r>
            <a:endParaRPr lang="en-US" dirty="0"/>
          </a:p>
        </p:txBody>
      </p:sp>
    </p:spTree>
    <p:extLst>
      <p:ext uri="{BB962C8B-B14F-4D97-AF65-F5344CB8AC3E}">
        <p14:creationId xmlns:p14="http://schemas.microsoft.com/office/powerpoint/2010/main" val="175170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dirty="0" err="1"/>
              <a:t>Deze</a:t>
            </a:r>
            <a:r>
              <a:rPr lang="en-US" dirty="0"/>
              <a:t> slide </a:t>
            </a:r>
            <a:r>
              <a:rPr lang="en-US" dirty="0" err="1"/>
              <a:t>wordt</a:t>
            </a:r>
            <a:r>
              <a:rPr lang="en-US" dirty="0"/>
              <a:t> </a:t>
            </a:r>
            <a:r>
              <a:rPr lang="en-US" dirty="0" err="1"/>
              <a:t>gebruikt</a:t>
            </a:r>
            <a:r>
              <a:rPr lang="en-US" dirty="0"/>
              <a:t> </a:t>
            </a:r>
            <a:r>
              <a:rPr lang="en-US" dirty="0" err="1"/>
              <a:t>voor</a:t>
            </a:r>
            <a:r>
              <a:rPr lang="en-US" dirty="0"/>
              <a:t> contact </a:t>
            </a:r>
            <a:r>
              <a:rPr lang="en-US" dirty="0" err="1"/>
              <a:t>informatie</a:t>
            </a:r>
            <a:endParaRPr lang="en-US" dirty="0"/>
          </a:p>
        </p:txBody>
      </p:sp>
      <p:sp>
        <p:nvSpPr>
          <p:cNvPr id="10" name="Picture Placeholder 4"/>
          <p:cNvSpPr>
            <a:spLocks noGrp="1"/>
          </p:cNvSpPr>
          <p:nvPr>
            <p:ph type="pic" sz="quarter" idx="15" hasCustomPrompt="1"/>
          </p:nvPr>
        </p:nvSpPr>
        <p:spPr bwMode="gray">
          <a:xfrm>
            <a:off x="323528" y="1779588"/>
            <a:ext cx="1296144" cy="2232317"/>
          </a:xfrm>
        </p:spPr>
        <p:txBody>
          <a:bodyPr/>
          <a:lstStyle>
            <a:lvl1pPr marL="0" indent="0">
              <a:buNone/>
              <a:defRPr/>
            </a:lvl1pPr>
          </a:lstStyle>
          <a:p>
            <a:r>
              <a:rPr lang="de-DE" dirty="0"/>
              <a:t>Foto</a:t>
            </a:r>
            <a:endParaRPr lang="en-US" dirty="0"/>
          </a:p>
        </p:txBody>
      </p:sp>
      <p:sp>
        <p:nvSpPr>
          <p:cNvPr id="11" name="Text Placeholder 3"/>
          <p:cNvSpPr>
            <a:spLocks noGrp="1"/>
          </p:cNvSpPr>
          <p:nvPr>
            <p:ph type="body" sz="quarter" idx="18" hasCustomPrompt="1"/>
          </p:nvPr>
        </p:nvSpPr>
        <p:spPr bwMode="gray">
          <a:xfrm>
            <a:off x="1763689" y="3363834"/>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telefoon</a:t>
            </a:r>
            <a:r>
              <a:rPr lang="en-US" dirty="0"/>
              <a:t> </a:t>
            </a:r>
            <a:r>
              <a:rPr lang="en-US" dirty="0" err="1"/>
              <a:t>nummer</a:t>
            </a:r>
            <a:r>
              <a:rPr lang="en-US" dirty="0"/>
              <a:t>]</a:t>
            </a:r>
          </a:p>
        </p:txBody>
      </p:sp>
      <p:sp>
        <p:nvSpPr>
          <p:cNvPr id="14" name="Text Placeholder 3"/>
          <p:cNvSpPr>
            <a:spLocks noGrp="1"/>
          </p:cNvSpPr>
          <p:nvPr>
            <p:ph type="body" sz="quarter" idx="19" hasCustomPrompt="1"/>
          </p:nvPr>
        </p:nvSpPr>
        <p:spPr bwMode="gray">
          <a:xfrm>
            <a:off x="1763688" y="293178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titel</a:t>
            </a:r>
            <a:r>
              <a:rPr lang="en-US" dirty="0"/>
              <a:t>]</a:t>
            </a:r>
          </a:p>
        </p:txBody>
      </p:sp>
      <p:sp>
        <p:nvSpPr>
          <p:cNvPr id="15" name="Text Placeholder 3"/>
          <p:cNvSpPr>
            <a:spLocks noGrp="1"/>
          </p:cNvSpPr>
          <p:nvPr>
            <p:ph type="body" sz="quarter" idx="20" hasCustomPrompt="1"/>
          </p:nvPr>
        </p:nvSpPr>
        <p:spPr bwMode="gray">
          <a:xfrm>
            <a:off x="1763688" y="1779588"/>
            <a:ext cx="2736304" cy="1152197"/>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a:t>
            </a:r>
            <a:r>
              <a:rPr lang="en-US" dirty="0" err="1"/>
              <a:t>naam</a:t>
            </a:r>
            <a:r>
              <a:rPr lang="en-US" dirty="0"/>
              <a:t>]</a:t>
            </a:r>
          </a:p>
        </p:txBody>
      </p:sp>
      <p:sp>
        <p:nvSpPr>
          <p:cNvPr id="16" name="Text Placeholder 3"/>
          <p:cNvSpPr>
            <a:spLocks noGrp="1"/>
          </p:cNvSpPr>
          <p:nvPr>
            <p:ph type="body" sz="quarter" idx="26" hasCustomPrompt="1"/>
          </p:nvPr>
        </p:nvSpPr>
        <p:spPr bwMode="gray">
          <a:xfrm>
            <a:off x="1763688" y="357985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t>
            </a:r>
            <a:r>
              <a:rPr lang="en-US" dirty="0" err="1"/>
              <a:t>adres</a:t>
            </a:r>
            <a:r>
              <a:rPr lang="en-US" dirty="0"/>
              <a:t>]</a:t>
            </a:r>
          </a:p>
        </p:txBody>
      </p:sp>
      <p:sp>
        <p:nvSpPr>
          <p:cNvPr id="17" name="Text Placeholder 3"/>
          <p:cNvSpPr>
            <a:spLocks noGrp="1"/>
          </p:cNvSpPr>
          <p:nvPr>
            <p:ph type="body" sz="quarter" idx="27" hasCustomPrompt="1"/>
          </p:nvPr>
        </p:nvSpPr>
        <p:spPr bwMode="gray">
          <a:xfrm>
            <a:off x="1763767" y="3795881"/>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[land]</a:t>
            </a:r>
          </a:p>
        </p:txBody>
      </p:sp>
      <p:sp>
        <p:nvSpPr>
          <p:cNvPr id="18" name="Picture Placeholder 4"/>
          <p:cNvSpPr>
            <a:spLocks noGrp="1"/>
          </p:cNvSpPr>
          <p:nvPr>
            <p:ph type="pic" sz="quarter" idx="28" hasCustomPrompt="1"/>
          </p:nvPr>
        </p:nvSpPr>
        <p:spPr bwMode="gray">
          <a:xfrm>
            <a:off x="4644728" y="1779588"/>
            <a:ext cx="1296144" cy="2232317"/>
          </a:xfrm>
        </p:spPr>
        <p:txBody>
          <a:bodyPr/>
          <a:lstStyle>
            <a:lvl1pPr marL="0" indent="0">
              <a:buNone/>
              <a:defRPr/>
            </a:lvl1pPr>
          </a:lstStyle>
          <a:p>
            <a:r>
              <a:rPr lang="de-DE" dirty="0"/>
              <a:t>Foto</a:t>
            </a:r>
            <a:endParaRPr lang="en-US" dirty="0"/>
          </a:p>
        </p:txBody>
      </p:sp>
      <p:sp>
        <p:nvSpPr>
          <p:cNvPr id="19" name="Text Placeholder 3"/>
          <p:cNvSpPr>
            <a:spLocks noGrp="1"/>
          </p:cNvSpPr>
          <p:nvPr>
            <p:ph type="body" sz="quarter" idx="29" hasCustomPrompt="1"/>
          </p:nvPr>
        </p:nvSpPr>
        <p:spPr bwMode="gray">
          <a:xfrm>
            <a:off x="6084889" y="3363834"/>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telefoon</a:t>
            </a:r>
            <a:r>
              <a:rPr lang="en-US" dirty="0"/>
              <a:t> </a:t>
            </a:r>
            <a:r>
              <a:rPr lang="en-US" dirty="0" err="1"/>
              <a:t>nummer</a:t>
            </a:r>
            <a:r>
              <a:rPr lang="en-US" dirty="0"/>
              <a:t>]</a:t>
            </a:r>
          </a:p>
        </p:txBody>
      </p:sp>
      <p:sp>
        <p:nvSpPr>
          <p:cNvPr id="20" name="Text Placeholder 3"/>
          <p:cNvSpPr>
            <a:spLocks noGrp="1"/>
          </p:cNvSpPr>
          <p:nvPr>
            <p:ph type="body" sz="quarter" idx="30" hasCustomPrompt="1"/>
          </p:nvPr>
        </p:nvSpPr>
        <p:spPr bwMode="gray">
          <a:xfrm>
            <a:off x="6084888" y="293178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titel</a:t>
            </a:r>
            <a:r>
              <a:rPr lang="en-US" dirty="0"/>
              <a:t>]</a:t>
            </a:r>
          </a:p>
        </p:txBody>
      </p:sp>
      <p:sp>
        <p:nvSpPr>
          <p:cNvPr id="21" name="Text Placeholder 3"/>
          <p:cNvSpPr>
            <a:spLocks noGrp="1"/>
          </p:cNvSpPr>
          <p:nvPr>
            <p:ph type="body" sz="quarter" idx="31" hasCustomPrompt="1"/>
          </p:nvPr>
        </p:nvSpPr>
        <p:spPr bwMode="gray">
          <a:xfrm>
            <a:off x="6084888" y="1779588"/>
            <a:ext cx="2736304" cy="1152197"/>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a:t>
            </a:r>
            <a:r>
              <a:rPr lang="en-US" dirty="0" err="1"/>
              <a:t>naam</a:t>
            </a:r>
            <a:r>
              <a:rPr lang="en-US" dirty="0"/>
              <a:t>]</a:t>
            </a:r>
          </a:p>
        </p:txBody>
      </p:sp>
      <p:sp>
        <p:nvSpPr>
          <p:cNvPr id="22" name="Text Placeholder 3"/>
          <p:cNvSpPr>
            <a:spLocks noGrp="1"/>
          </p:cNvSpPr>
          <p:nvPr>
            <p:ph type="body" sz="quarter" idx="32" hasCustomPrompt="1"/>
          </p:nvPr>
        </p:nvSpPr>
        <p:spPr bwMode="gray">
          <a:xfrm>
            <a:off x="6084888" y="357985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t>
            </a:r>
            <a:r>
              <a:rPr lang="en-US" dirty="0" err="1"/>
              <a:t>adres</a:t>
            </a:r>
            <a:r>
              <a:rPr lang="en-US" dirty="0"/>
              <a:t>]</a:t>
            </a:r>
          </a:p>
        </p:txBody>
      </p:sp>
      <p:sp>
        <p:nvSpPr>
          <p:cNvPr id="23" name="Text Placeholder 3"/>
          <p:cNvSpPr>
            <a:spLocks noGrp="1"/>
          </p:cNvSpPr>
          <p:nvPr>
            <p:ph type="body" sz="quarter" idx="33" hasCustomPrompt="1"/>
          </p:nvPr>
        </p:nvSpPr>
        <p:spPr bwMode="gray">
          <a:xfrm>
            <a:off x="6084967" y="3795881"/>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[land]</a:t>
            </a:r>
          </a:p>
        </p:txBody>
      </p:sp>
    </p:spTree>
    <p:extLst>
      <p:ext uri="{BB962C8B-B14F-4D97-AF65-F5344CB8AC3E}">
        <p14:creationId xmlns:p14="http://schemas.microsoft.com/office/powerpoint/2010/main" val="338117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dirty="0" err="1"/>
              <a:t>Deze</a:t>
            </a:r>
            <a:r>
              <a:rPr lang="en-US" dirty="0"/>
              <a:t> slide </a:t>
            </a:r>
            <a:r>
              <a:rPr lang="en-US" dirty="0" err="1"/>
              <a:t>wordt</a:t>
            </a:r>
            <a:r>
              <a:rPr lang="en-US" dirty="0"/>
              <a:t> </a:t>
            </a:r>
            <a:r>
              <a:rPr lang="en-US" dirty="0" err="1"/>
              <a:t>gebruikt</a:t>
            </a:r>
            <a:r>
              <a:rPr lang="en-US" dirty="0"/>
              <a:t> </a:t>
            </a:r>
            <a:r>
              <a:rPr lang="en-US" dirty="0" err="1"/>
              <a:t>voor</a:t>
            </a:r>
            <a:r>
              <a:rPr lang="en-US" dirty="0"/>
              <a:t> contact </a:t>
            </a:r>
            <a:r>
              <a:rPr lang="en-US" dirty="0" err="1"/>
              <a:t>informatie</a:t>
            </a:r>
            <a:endParaRPr lang="en-US" dirty="0"/>
          </a:p>
        </p:txBody>
      </p:sp>
      <p:sp>
        <p:nvSpPr>
          <p:cNvPr id="33" name="Picture Placeholder 4"/>
          <p:cNvSpPr>
            <a:spLocks noGrp="1"/>
          </p:cNvSpPr>
          <p:nvPr>
            <p:ph type="pic" sz="quarter" idx="34" hasCustomPrompt="1"/>
          </p:nvPr>
        </p:nvSpPr>
        <p:spPr bwMode="gray">
          <a:xfrm>
            <a:off x="323528" y="987530"/>
            <a:ext cx="1296144" cy="1800301"/>
          </a:xfrm>
        </p:spPr>
        <p:txBody>
          <a:bodyPr/>
          <a:lstStyle>
            <a:lvl1pPr marL="0" indent="0">
              <a:buNone/>
              <a:defRPr/>
            </a:lvl1pPr>
          </a:lstStyle>
          <a:p>
            <a:r>
              <a:rPr lang="de-DE" dirty="0"/>
              <a:t>Foto</a:t>
            </a:r>
            <a:endParaRPr lang="en-US" dirty="0"/>
          </a:p>
        </p:txBody>
      </p:sp>
      <p:sp>
        <p:nvSpPr>
          <p:cNvPr id="34" name="Text Placeholder 3"/>
          <p:cNvSpPr>
            <a:spLocks noGrp="1"/>
          </p:cNvSpPr>
          <p:nvPr>
            <p:ph type="body" sz="quarter" idx="35" hasCustomPrompt="1"/>
          </p:nvPr>
        </p:nvSpPr>
        <p:spPr bwMode="gray">
          <a:xfrm>
            <a:off x="1763689" y="213955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telefoon</a:t>
            </a:r>
            <a:r>
              <a:rPr lang="en-US" dirty="0"/>
              <a:t> </a:t>
            </a:r>
            <a:r>
              <a:rPr lang="en-US" dirty="0" err="1"/>
              <a:t>nummer</a:t>
            </a:r>
            <a:r>
              <a:rPr lang="en-US" dirty="0"/>
              <a:t>]</a:t>
            </a:r>
          </a:p>
        </p:txBody>
      </p:sp>
      <p:sp>
        <p:nvSpPr>
          <p:cNvPr id="35" name="Text Placeholder 3"/>
          <p:cNvSpPr>
            <a:spLocks noGrp="1"/>
          </p:cNvSpPr>
          <p:nvPr>
            <p:ph type="body" sz="quarter" idx="36" hasCustomPrompt="1"/>
          </p:nvPr>
        </p:nvSpPr>
        <p:spPr bwMode="gray">
          <a:xfrm>
            <a:off x="1763688" y="170751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titel</a:t>
            </a:r>
            <a:r>
              <a:rPr lang="en-US" dirty="0"/>
              <a:t>]</a:t>
            </a:r>
          </a:p>
        </p:txBody>
      </p:sp>
      <p:sp>
        <p:nvSpPr>
          <p:cNvPr id="36" name="Text Placeholder 3"/>
          <p:cNvSpPr>
            <a:spLocks noGrp="1"/>
          </p:cNvSpPr>
          <p:nvPr>
            <p:ph type="body" sz="quarter" idx="37" hasCustomPrompt="1"/>
          </p:nvPr>
        </p:nvSpPr>
        <p:spPr bwMode="gray">
          <a:xfrm>
            <a:off x="1763688" y="98753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a:t>
            </a:r>
            <a:r>
              <a:rPr lang="en-US" dirty="0" err="1"/>
              <a:t>naam</a:t>
            </a:r>
            <a:r>
              <a:rPr lang="en-US" dirty="0"/>
              <a:t>]</a:t>
            </a:r>
          </a:p>
        </p:txBody>
      </p:sp>
      <p:sp>
        <p:nvSpPr>
          <p:cNvPr id="37" name="Text Placeholder 3"/>
          <p:cNvSpPr>
            <a:spLocks noGrp="1"/>
          </p:cNvSpPr>
          <p:nvPr>
            <p:ph type="body" sz="quarter" idx="38" hasCustomPrompt="1"/>
          </p:nvPr>
        </p:nvSpPr>
        <p:spPr bwMode="gray">
          <a:xfrm>
            <a:off x="1763688" y="235558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t>
            </a:r>
            <a:r>
              <a:rPr lang="en-US" dirty="0" err="1"/>
              <a:t>adres</a:t>
            </a:r>
            <a:r>
              <a:rPr lang="en-US" dirty="0"/>
              <a:t>]</a:t>
            </a:r>
          </a:p>
        </p:txBody>
      </p:sp>
      <p:sp>
        <p:nvSpPr>
          <p:cNvPr id="38" name="Text Placeholder 3"/>
          <p:cNvSpPr>
            <a:spLocks noGrp="1"/>
          </p:cNvSpPr>
          <p:nvPr>
            <p:ph type="body" sz="quarter" idx="39" hasCustomPrompt="1"/>
          </p:nvPr>
        </p:nvSpPr>
        <p:spPr bwMode="gray">
          <a:xfrm>
            <a:off x="1763767" y="257160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[land]</a:t>
            </a:r>
          </a:p>
        </p:txBody>
      </p:sp>
      <p:sp>
        <p:nvSpPr>
          <p:cNvPr id="45" name="Picture Placeholder 4"/>
          <p:cNvSpPr>
            <a:spLocks noGrp="1"/>
          </p:cNvSpPr>
          <p:nvPr>
            <p:ph type="pic" sz="quarter" idx="40" hasCustomPrompt="1"/>
          </p:nvPr>
        </p:nvSpPr>
        <p:spPr bwMode="gray">
          <a:xfrm>
            <a:off x="4644008" y="987574"/>
            <a:ext cx="1296144" cy="1800301"/>
          </a:xfrm>
        </p:spPr>
        <p:txBody>
          <a:bodyPr/>
          <a:lstStyle>
            <a:lvl1pPr marL="0" indent="0">
              <a:buNone/>
              <a:defRPr/>
            </a:lvl1pPr>
          </a:lstStyle>
          <a:p>
            <a:r>
              <a:rPr lang="de-DE" dirty="0"/>
              <a:t>Foto</a:t>
            </a:r>
            <a:endParaRPr lang="en-US" dirty="0"/>
          </a:p>
        </p:txBody>
      </p:sp>
      <p:sp>
        <p:nvSpPr>
          <p:cNvPr id="46" name="Text Placeholder 3"/>
          <p:cNvSpPr>
            <a:spLocks noGrp="1"/>
          </p:cNvSpPr>
          <p:nvPr>
            <p:ph type="body" sz="quarter" idx="41" hasCustomPrompt="1"/>
          </p:nvPr>
        </p:nvSpPr>
        <p:spPr bwMode="gray">
          <a:xfrm>
            <a:off x="6084169" y="2139603"/>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telefoon</a:t>
            </a:r>
            <a:r>
              <a:rPr lang="en-US" dirty="0"/>
              <a:t> </a:t>
            </a:r>
            <a:r>
              <a:rPr lang="en-US" dirty="0" err="1"/>
              <a:t>nummer</a:t>
            </a:r>
            <a:r>
              <a:rPr lang="en-US" dirty="0"/>
              <a:t>]</a:t>
            </a:r>
          </a:p>
        </p:txBody>
      </p:sp>
      <p:sp>
        <p:nvSpPr>
          <p:cNvPr id="47" name="Text Placeholder 3"/>
          <p:cNvSpPr>
            <a:spLocks noGrp="1"/>
          </p:cNvSpPr>
          <p:nvPr>
            <p:ph type="body" sz="quarter" idx="42" hasCustomPrompt="1"/>
          </p:nvPr>
        </p:nvSpPr>
        <p:spPr bwMode="gray">
          <a:xfrm>
            <a:off x="6084168" y="1707555"/>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titel</a:t>
            </a:r>
            <a:r>
              <a:rPr lang="en-US" dirty="0"/>
              <a:t>]</a:t>
            </a:r>
          </a:p>
        </p:txBody>
      </p:sp>
      <p:sp>
        <p:nvSpPr>
          <p:cNvPr id="48" name="Text Placeholder 3"/>
          <p:cNvSpPr>
            <a:spLocks noGrp="1"/>
          </p:cNvSpPr>
          <p:nvPr>
            <p:ph type="body" sz="quarter" idx="43" hasCustomPrompt="1"/>
          </p:nvPr>
        </p:nvSpPr>
        <p:spPr bwMode="gray">
          <a:xfrm>
            <a:off x="6084168" y="987574"/>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a:t>
            </a:r>
            <a:r>
              <a:rPr lang="en-US" dirty="0" err="1"/>
              <a:t>naam</a:t>
            </a:r>
            <a:r>
              <a:rPr lang="en-US" dirty="0"/>
              <a:t>]</a:t>
            </a:r>
          </a:p>
        </p:txBody>
      </p:sp>
      <p:sp>
        <p:nvSpPr>
          <p:cNvPr id="49" name="Text Placeholder 3"/>
          <p:cNvSpPr>
            <a:spLocks noGrp="1"/>
          </p:cNvSpPr>
          <p:nvPr>
            <p:ph type="body" sz="quarter" idx="44" hasCustomPrompt="1"/>
          </p:nvPr>
        </p:nvSpPr>
        <p:spPr bwMode="gray">
          <a:xfrm>
            <a:off x="6084168" y="235562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t>
            </a:r>
            <a:r>
              <a:rPr lang="en-US" dirty="0" err="1"/>
              <a:t>adres</a:t>
            </a:r>
            <a:r>
              <a:rPr lang="en-US" dirty="0"/>
              <a:t>]</a:t>
            </a:r>
          </a:p>
        </p:txBody>
      </p:sp>
      <p:sp>
        <p:nvSpPr>
          <p:cNvPr id="50" name="Text Placeholder 3"/>
          <p:cNvSpPr>
            <a:spLocks noGrp="1"/>
          </p:cNvSpPr>
          <p:nvPr>
            <p:ph type="body" sz="quarter" idx="45" hasCustomPrompt="1"/>
          </p:nvPr>
        </p:nvSpPr>
        <p:spPr bwMode="gray">
          <a:xfrm>
            <a:off x="6084247" y="2571650"/>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[land]</a:t>
            </a:r>
          </a:p>
        </p:txBody>
      </p:sp>
      <p:sp>
        <p:nvSpPr>
          <p:cNvPr id="51" name="Picture Placeholder 4"/>
          <p:cNvSpPr>
            <a:spLocks noGrp="1"/>
          </p:cNvSpPr>
          <p:nvPr>
            <p:ph type="pic" sz="quarter" idx="46" hasCustomPrompt="1"/>
          </p:nvPr>
        </p:nvSpPr>
        <p:spPr bwMode="gray">
          <a:xfrm>
            <a:off x="4644008" y="2931790"/>
            <a:ext cx="1296144" cy="1800301"/>
          </a:xfrm>
        </p:spPr>
        <p:txBody>
          <a:bodyPr/>
          <a:lstStyle>
            <a:lvl1pPr marL="0" indent="0">
              <a:buNone/>
              <a:defRPr/>
            </a:lvl1pPr>
          </a:lstStyle>
          <a:p>
            <a:r>
              <a:rPr lang="de-DE" dirty="0"/>
              <a:t>Foto</a:t>
            </a:r>
            <a:endParaRPr lang="en-US" dirty="0"/>
          </a:p>
        </p:txBody>
      </p:sp>
      <p:sp>
        <p:nvSpPr>
          <p:cNvPr id="52" name="Text Placeholder 3"/>
          <p:cNvSpPr>
            <a:spLocks noGrp="1"/>
          </p:cNvSpPr>
          <p:nvPr>
            <p:ph type="body" sz="quarter" idx="47" hasCustomPrompt="1"/>
          </p:nvPr>
        </p:nvSpPr>
        <p:spPr bwMode="gray">
          <a:xfrm>
            <a:off x="6084169" y="408381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telefoon</a:t>
            </a:r>
            <a:r>
              <a:rPr lang="en-US" dirty="0"/>
              <a:t> </a:t>
            </a:r>
            <a:r>
              <a:rPr lang="en-US" dirty="0" err="1"/>
              <a:t>nummer</a:t>
            </a:r>
            <a:r>
              <a:rPr lang="en-US" dirty="0"/>
              <a:t>]</a:t>
            </a:r>
          </a:p>
        </p:txBody>
      </p:sp>
      <p:sp>
        <p:nvSpPr>
          <p:cNvPr id="53" name="Text Placeholder 3"/>
          <p:cNvSpPr>
            <a:spLocks noGrp="1"/>
          </p:cNvSpPr>
          <p:nvPr>
            <p:ph type="body" sz="quarter" idx="48" hasCustomPrompt="1"/>
          </p:nvPr>
        </p:nvSpPr>
        <p:spPr bwMode="gray">
          <a:xfrm>
            <a:off x="6084168" y="365177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titel</a:t>
            </a:r>
            <a:r>
              <a:rPr lang="en-US" dirty="0"/>
              <a:t>]</a:t>
            </a:r>
          </a:p>
        </p:txBody>
      </p:sp>
      <p:sp>
        <p:nvSpPr>
          <p:cNvPr id="54" name="Text Placeholder 3"/>
          <p:cNvSpPr>
            <a:spLocks noGrp="1"/>
          </p:cNvSpPr>
          <p:nvPr>
            <p:ph type="body" sz="quarter" idx="49" hasCustomPrompt="1"/>
          </p:nvPr>
        </p:nvSpPr>
        <p:spPr bwMode="gray">
          <a:xfrm>
            <a:off x="6084168" y="293179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a:t>
            </a:r>
            <a:r>
              <a:rPr lang="en-US" dirty="0" err="1"/>
              <a:t>naam</a:t>
            </a:r>
            <a:r>
              <a:rPr lang="en-US" dirty="0"/>
              <a:t>]</a:t>
            </a:r>
          </a:p>
        </p:txBody>
      </p:sp>
      <p:sp>
        <p:nvSpPr>
          <p:cNvPr id="55" name="Text Placeholder 3"/>
          <p:cNvSpPr>
            <a:spLocks noGrp="1"/>
          </p:cNvSpPr>
          <p:nvPr>
            <p:ph type="body" sz="quarter" idx="50" hasCustomPrompt="1"/>
          </p:nvPr>
        </p:nvSpPr>
        <p:spPr bwMode="gray">
          <a:xfrm>
            <a:off x="6084168" y="429984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t>
            </a:r>
            <a:r>
              <a:rPr lang="en-US" dirty="0" err="1"/>
              <a:t>adres</a:t>
            </a:r>
            <a:r>
              <a:rPr lang="en-US" dirty="0"/>
              <a:t>]</a:t>
            </a:r>
          </a:p>
        </p:txBody>
      </p:sp>
      <p:sp>
        <p:nvSpPr>
          <p:cNvPr id="56" name="Text Placeholder 3"/>
          <p:cNvSpPr>
            <a:spLocks noGrp="1"/>
          </p:cNvSpPr>
          <p:nvPr>
            <p:ph type="body" sz="quarter" idx="51" hasCustomPrompt="1"/>
          </p:nvPr>
        </p:nvSpPr>
        <p:spPr bwMode="gray">
          <a:xfrm>
            <a:off x="6084247" y="451586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[land]</a:t>
            </a:r>
          </a:p>
        </p:txBody>
      </p:sp>
      <p:sp>
        <p:nvSpPr>
          <p:cNvPr id="57" name="Picture Placeholder 4"/>
          <p:cNvSpPr>
            <a:spLocks noGrp="1"/>
          </p:cNvSpPr>
          <p:nvPr>
            <p:ph type="pic" sz="quarter" idx="52" hasCustomPrompt="1"/>
          </p:nvPr>
        </p:nvSpPr>
        <p:spPr bwMode="gray">
          <a:xfrm>
            <a:off x="323528" y="2931790"/>
            <a:ext cx="1296144" cy="1800301"/>
          </a:xfrm>
        </p:spPr>
        <p:txBody>
          <a:bodyPr/>
          <a:lstStyle>
            <a:lvl1pPr marL="0" indent="0">
              <a:buNone/>
              <a:defRPr/>
            </a:lvl1pPr>
          </a:lstStyle>
          <a:p>
            <a:r>
              <a:rPr lang="de-DE" dirty="0"/>
              <a:t>Foto</a:t>
            </a:r>
            <a:endParaRPr lang="en-US" dirty="0"/>
          </a:p>
        </p:txBody>
      </p:sp>
      <p:sp>
        <p:nvSpPr>
          <p:cNvPr id="58" name="Text Placeholder 3"/>
          <p:cNvSpPr>
            <a:spLocks noGrp="1"/>
          </p:cNvSpPr>
          <p:nvPr>
            <p:ph type="body" sz="quarter" idx="53" hasCustomPrompt="1"/>
          </p:nvPr>
        </p:nvSpPr>
        <p:spPr bwMode="gray">
          <a:xfrm>
            <a:off x="1763689" y="408381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telefoon</a:t>
            </a:r>
            <a:r>
              <a:rPr lang="en-US" dirty="0"/>
              <a:t> </a:t>
            </a:r>
            <a:r>
              <a:rPr lang="en-US" dirty="0" err="1"/>
              <a:t>nummer</a:t>
            </a:r>
            <a:r>
              <a:rPr lang="en-US" dirty="0"/>
              <a:t>]</a:t>
            </a:r>
          </a:p>
        </p:txBody>
      </p:sp>
      <p:sp>
        <p:nvSpPr>
          <p:cNvPr id="59" name="Text Placeholder 3"/>
          <p:cNvSpPr>
            <a:spLocks noGrp="1"/>
          </p:cNvSpPr>
          <p:nvPr>
            <p:ph type="body" sz="quarter" idx="54" hasCustomPrompt="1"/>
          </p:nvPr>
        </p:nvSpPr>
        <p:spPr bwMode="gray">
          <a:xfrm>
            <a:off x="1763688" y="365177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a:t>
            </a:r>
            <a:r>
              <a:rPr lang="en-US" dirty="0" err="1"/>
              <a:t>titel</a:t>
            </a:r>
            <a:r>
              <a:rPr lang="en-US" dirty="0"/>
              <a:t>]</a:t>
            </a:r>
          </a:p>
        </p:txBody>
      </p:sp>
      <p:sp>
        <p:nvSpPr>
          <p:cNvPr id="60" name="Text Placeholder 3"/>
          <p:cNvSpPr>
            <a:spLocks noGrp="1"/>
          </p:cNvSpPr>
          <p:nvPr>
            <p:ph type="body" sz="quarter" idx="55" hasCustomPrompt="1"/>
          </p:nvPr>
        </p:nvSpPr>
        <p:spPr bwMode="gray">
          <a:xfrm>
            <a:off x="1763688" y="293179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a:t>
            </a:r>
            <a:r>
              <a:rPr lang="en-US" dirty="0" err="1"/>
              <a:t>naam</a:t>
            </a:r>
            <a:r>
              <a:rPr lang="en-US" dirty="0"/>
              <a:t>]</a:t>
            </a:r>
          </a:p>
        </p:txBody>
      </p:sp>
      <p:sp>
        <p:nvSpPr>
          <p:cNvPr id="61" name="Text Placeholder 3"/>
          <p:cNvSpPr>
            <a:spLocks noGrp="1"/>
          </p:cNvSpPr>
          <p:nvPr>
            <p:ph type="body" sz="quarter" idx="56" hasCustomPrompt="1"/>
          </p:nvPr>
        </p:nvSpPr>
        <p:spPr bwMode="gray">
          <a:xfrm>
            <a:off x="1763688" y="429984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t>
            </a:r>
            <a:r>
              <a:rPr lang="en-US" dirty="0" err="1"/>
              <a:t>adres</a:t>
            </a:r>
            <a:r>
              <a:rPr lang="en-US" dirty="0"/>
              <a:t>]</a:t>
            </a:r>
          </a:p>
        </p:txBody>
      </p:sp>
      <p:sp>
        <p:nvSpPr>
          <p:cNvPr id="62" name="Text Placeholder 3"/>
          <p:cNvSpPr>
            <a:spLocks noGrp="1"/>
          </p:cNvSpPr>
          <p:nvPr>
            <p:ph type="body" sz="quarter" idx="57" hasCustomPrompt="1"/>
          </p:nvPr>
        </p:nvSpPr>
        <p:spPr bwMode="gray">
          <a:xfrm>
            <a:off x="1763767" y="451586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solidFill>
                  <a:schemeClr val="tx1"/>
                </a:solidFill>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[land]</a:t>
            </a:r>
          </a:p>
        </p:txBody>
      </p:sp>
    </p:spTree>
    <p:extLst>
      <p:ext uri="{BB962C8B-B14F-4D97-AF65-F5344CB8AC3E}">
        <p14:creationId xmlns:p14="http://schemas.microsoft.com/office/powerpoint/2010/main" val="3546540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le 2"/>
          <p:cNvSpPr>
            <a:spLocks noGrp="1"/>
          </p:cNvSpPr>
          <p:nvPr>
            <p:ph type="title" hasCustomPrompt="1"/>
          </p:nvPr>
        </p:nvSpPr>
        <p:spPr bwMode="gray">
          <a:xfrm>
            <a:off x="323410" y="987425"/>
            <a:ext cx="8497180" cy="1944688"/>
          </a:xfrm>
        </p:spPr>
        <p:txBody>
          <a:bodyPr anchor="b"/>
          <a:lstStyle>
            <a:lvl1pPr>
              <a:defRPr sz="3800" cap="all" baseline="0">
                <a:solidFill>
                  <a:schemeClr val="bg1"/>
                </a:solidFill>
                <a:latin typeface="Arial" pitchFamily="34" charset="0"/>
              </a:defRPr>
            </a:lvl1pPr>
          </a:lstStyle>
          <a:p>
            <a:r>
              <a:rPr lang="en-US" dirty="0" err="1"/>
              <a:t>Eindslide</a:t>
            </a:r>
            <a:endParaRPr lang="en-US" dirty="0"/>
          </a:p>
        </p:txBody>
      </p:sp>
      <p:sp>
        <p:nvSpPr>
          <p:cNvPr id="8" name="Text Placeholder 5"/>
          <p:cNvSpPr>
            <a:spLocks noGrp="1"/>
          </p:cNvSpPr>
          <p:nvPr>
            <p:ph type="body" sz="quarter" idx="10" hasCustomPrompt="1"/>
          </p:nvPr>
        </p:nvSpPr>
        <p:spPr bwMode="gray">
          <a:xfrm>
            <a:off x="323528" y="4732056"/>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err="1"/>
              <a:t>Tekst</a:t>
            </a:r>
            <a:endParaRPr lang="en-US" noProof="0" dirty="0"/>
          </a:p>
        </p:txBody>
      </p:sp>
      <p:sp>
        <p:nvSpPr>
          <p:cNvPr id="9" name="Text Placeholder 5"/>
          <p:cNvSpPr>
            <a:spLocks noGrp="1"/>
          </p:cNvSpPr>
          <p:nvPr>
            <p:ph type="body" sz="quarter" idx="11" hasCustomPrompt="1"/>
          </p:nvPr>
        </p:nvSpPr>
        <p:spPr bwMode="gray">
          <a:xfrm>
            <a:off x="323528" y="4516032"/>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err="1"/>
              <a:t>Tekst</a:t>
            </a:r>
            <a:endParaRPr lang="en-US" noProof="0" dirty="0"/>
          </a:p>
        </p:txBody>
      </p:sp>
    </p:spTree>
    <p:extLst>
      <p:ext uri="{BB962C8B-B14F-4D97-AF65-F5344CB8AC3E}">
        <p14:creationId xmlns:p14="http://schemas.microsoft.com/office/powerpoint/2010/main" val="368879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342900"/>
            <a:ext cx="2949178" cy="120015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tr-TR"/>
              <a:t>Asıl metin stillerini düzenlemek için tıklatın</a:t>
            </a:r>
          </a:p>
        </p:txBody>
      </p:sp>
      <p:sp>
        <p:nvSpPr>
          <p:cNvPr id="5" name="Veri Yer Tutucusu 4"/>
          <p:cNvSpPr>
            <a:spLocks noGrp="1"/>
          </p:cNvSpPr>
          <p:nvPr>
            <p:ph type="dt" sz="half" idx="10"/>
          </p:nvPr>
        </p:nvSpPr>
        <p:spPr>
          <a:xfrm>
            <a:off x="628650" y="4767263"/>
            <a:ext cx="2057400" cy="273844"/>
          </a:xfrm>
          <a:prstGeom prst="rect">
            <a:avLst/>
          </a:prstGeom>
        </p:spPr>
        <p:txBody>
          <a:bodyPr lIns="68580" tIns="34290" rIns="68580" bIns="34290"/>
          <a:lstStyle/>
          <a:p>
            <a:fld id="{9D3E398F-1A40-48F8-9E7B-C503328CE9E1}" type="datetimeFigureOut">
              <a:rPr lang="tr-TR" smtClean="0"/>
              <a:t>28.09.2016</a:t>
            </a:fld>
            <a:endParaRPr lang="tr-TR"/>
          </a:p>
        </p:txBody>
      </p:sp>
      <p:sp>
        <p:nvSpPr>
          <p:cNvPr id="6" name="Altbilgi Yer Tutucusu 5"/>
          <p:cNvSpPr>
            <a:spLocks noGrp="1"/>
          </p:cNvSpPr>
          <p:nvPr>
            <p:ph type="ftr" sz="quarter" idx="11"/>
          </p:nvPr>
        </p:nvSpPr>
        <p:spPr>
          <a:xfrm>
            <a:off x="3028950" y="4767263"/>
            <a:ext cx="3086100" cy="273844"/>
          </a:xfrm>
          <a:prstGeom prst="rect">
            <a:avLst/>
          </a:prstGeom>
        </p:spPr>
        <p:txBody>
          <a:bodyPr lIns="68580" tIns="34290" rIns="68580" bIns="34290"/>
          <a:lstStyle/>
          <a:p>
            <a:endParaRPr lang="tr-TR"/>
          </a:p>
        </p:txBody>
      </p:sp>
      <p:sp>
        <p:nvSpPr>
          <p:cNvPr id="7" name="Slayt Numarası Yer Tutucusu 6"/>
          <p:cNvSpPr>
            <a:spLocks noGrp="1"/>
          </p:cNvSpPr>
          <p:nvPr>
            <p:ph type="sldNum" sz="quarter" idx="12"/>
          </p:nvPr>
        </p:nvSpPr>
        <p:spPr>
          <a:xfrm>
            <a:off x="6457950" y="4767263"/>
            <a:ext cx="2057400" cy="273844"/>
          </a:xfrm>
          <a:prstGeom prst="rect">
            <a:avLst/>
          </a:prstGeom>
        </p:spPr>
        <p:txBody>
          <a:bodyPr lIns="68580" tIns="34290" rIns="68580" bIns="34290"/>
          <a:lstStyle/>
          <a:p>
            <a:fld id="{74D5B593-985D-4C06-B8EA-0CDEE194E158}" type="slidenum">
              <a:rPr lang="tr-TR" smtClean="0"/>
              <a:t>‹nr.›</a:t>
            </a:fld>
            <a:endParaRPr lang="tr-TR"/>
          </a:p>
        </p:txBody>
      </p:sp>
    </p:spTree>
    <p:extLst>
      <p:ext uri="{BB962C8B-B14F-4D97-AF65-F5344CB8AC3E}">
        <p14:creationId xmlns:p14="http://schemas.microsoft.com/office/powerpoint/2010/main" val="23969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bwMode="gray">
          <a:xfrm>
            <a:off x="323850" y="987424"/>
            <a:ext cx="8496300" cy="3960813"/>
          </a:xfrm>
        </p:spPr>
        <p:txBody>
          <a:bodyPr/>
          <a:lstStyle/>
          <a:p>
            <a:r>
              <a:rPr lang="nl-NL"/>
              <a:t>Klik op het pictogram als u een afbeelding wilt toevoegen</a:t>
            </a:r>
            <a:endParaRPr lang="en-US" dirty="0"/>
          </a:p>
        </p:txBody>
      </p:sp>
      <p:sp>
        <p:nvSpPr>
          <p:cNvPr id="2" name="Title 1"/>
          <p:cNvSpPr>
            <a:spLocks noGrp="1"/>
          </p:cNvSpPr>
          <p:nvPr>
            <p:ph type="ctrTitle"/>
          </p:nvPr>
        </p:nvSpPr>
        <p:spPr bwMode="gray">
          <a:xfrm>
            <a:off x="467430" y="1779588"/>
            <a:ext cx="8209140" cy="1008193"/>
          </a:xfrm>
        </p:spPr>
        <p:txBody>
          <a:bodyPr anchor="b"/>
          <a:lstStyle>
            <a:lvl1pPr>
              <a:defRPr sz="4000" cap="all" baseline="0">
                <a:solidFill>
                  <a:schemeClr val="bg1"/>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466871" y="2859790"/>
            <a:ext cx="8209684" cy="1152160"/>
          </a:xfrm>
        </p:spPr>
        <p:txBody>
          <a:bodyPr/>
          <a:lstStyle>
            <a:lvl1pPr marL="0" indent="0" algn="l">
              <a:spcAft>
                <a:spcPts val="0"/>
              </a:spcAft>
              <a:buNone/>
              <a:defRPr sz="200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r>
              <a:rPr lang="nl-NL"/>
              <a:t>Klik om de ondertitelstijl van het model te bewerken</a:t>
            </a:r>
            <a:endParaRPr lang="en-US" dirty="0"/>
          </a:p>
        </p:txBody>
      </p:sp>
      <p:sp>
        <p:nvSpPr>
          <p:cNvPr id="7" name="Rechteck 6"/>
          <p:cNvSpPr/>
          <p:nvPr userDrawn="1"/>
        </p:nvSpPr>
        <p:spPr bwMode="gray">
          <a:xfrm>
            <a:off x="0" y="494823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67431" y="4642135"/>
            <a:ext cx="8209140" cy="161925"/>
          </a:xfrm>
        </p:spPr>
        <p:txBody>
          <a:bodyPr tIns="0" anchor="b" anchorCtr="0"/>
          <a:lstStyle>
            <a:lvl1pPr marL="0" indent="0">
              <a:lnSpc>
                <a:spcPct val="100000"/>
              </a:lnSpc>
              <a:spcBef>
                <a:spcPts val="0"/>
              </a:spcBef>
              <a:spcAft>
                <a:spcPts val="0"/>
              </a:spcAft>
              <a:buFontTx/>
              <a:buNone/>
              <a:defRPr sz="1200">
                <a:solidFill>
                  <a:schemeClr val="bg1"/>
                </a:solidFill>
              </a:defRPr>
            </a:lvl1pPr>
            <a:lvl2pPr marL="0" indent="0">
              <a:lnSpc>
                <a:spcPct val="100000"/>
              </a:lnSpc>
              <a:spcBef>
                <a:spcPts val="0"/>
              </a:spcBef>
              <a:spcAft>
                <a:spcPts val="0"/>
              </a:spcAft>
              <a:buFontTx/>
              <a:buNone/>
              <a:defRPr sz="1200">
                <a:solidFill>
                  <a:schemeClr val="bg2"/>
                </a:solidFill>
              </a:defRPr>
            </a:lvl2pPr>
            <a:lvl3pPr marL="0" indent="0">
              <a:lnSpc>
                <a:spcPct val="100000"/>
              </a:lnSpc>
              <a:spcBef>
                <a:spcPts val="0"/>
              </a:spcBef>
              <a:spcAft>
                <a:spcPts val="0"/>
              </a:spcAft>
              <a:buFontTx/>
              <a:buNone/>
              <a:defRPr sz="1200">
                <a:solidFill>
                  <a:schemeClr val="bg2"/>
                </a:solidFill>
              </a:defRPr>
            </a:lvl3pPr>
            <a:lvl4pPr marL="0" indent="0">
              <a:lnSpc>
                <a:spcPct val="100000"/>
              </a:lnSpc>
              <a:spcBef>
                <a:spcPts val="0"/>
              </a:spcBef>
              <a:spcAft>
                <a:spcPts val="0"/>
              </a:spcAft>
              <a:buFontTx/>
              <a:buNone/>
              <a:defRPr sz="1200">
                <a:solidFill>
                  <a:schemeClr val="bg2"/>
                </a:solidFill>
              </a:defRPr>
            </a:lvl4pPr>
            <a:lvl5pPr marL="0" indent="0">
              <a:lnSpc>
                <a:spcPct val="100000"/>
              </a:lnSpc>
              <a:spcBef>
                <a:spcPts val="0"/>
              </a:spcBef>
              <a:spcAft>
                <a:spcPts val="0"/>
              </a:spcAft>
              <a:buFontTx/>
              <a:buNone/>
              <a:defRPr sz="1200">
                <a:solidFill>
                  <a:schemeClr val="bg2"/>
                </a:solidFill>
              </a:defRPr>
            </a:lvl5pPr>
            <a:lvl6pPr marL="0" indent="0">
              <a:lnSpc>
                <a:spcPct val="100000"/>
              </a:lnSpc>
              <a:spcBef>
                <a:spcPts val="0"/>
              </a:spcBef>
              <a:spcAft>
                <a:spcPts val="0"/>
              </a:spcAft>
              <a:buFontTx/>
              <a:buNone/>
              <a:defRPr sz="1200">
                <a:solidFill>
                  <a:schemeClr val="bg2"/>
                </a:solidFill>
              </a:defRPr>
            </a:lvl6pPr>
            <a:lvl7pPr marL="0" indent="0">
              <a:lnSpc>
                <a:spcPct val="100000"/>
              </a:lnSpc>
              <a:spcBef>
                <a:spcPts val="0"/>
              </a:spcBef>
              <a:spcAft>
                <a:spcPts val="0"/>
              </a:spcAft>
              <a:buFontTx/>
              <a:buNone/>
              <a:defRPr sz="1200">
                <a:solidFill>
                  <a:schemeClr val="bg2"/>
                </a:solidFill>
              </a:defRPr>
            </a:lvl7pPr>
            <a:lvl8pPr marL="0" indent="0">
              <a:lnSpc>
                <a:spcPct val="100000"/>
              </a:lnSpc>
              <a:spcBef>
                <a:spcPts val="0"/>
              </a:spcBef>
              <a:spcAft>
                <a:spcPts val="0"/>
              </a:spcAft>
              <a:buFontTx/>
              <a:buNone/>
              <a:defRPr sz="1200">
                <a:solidFill>
                  <a:schemeClr val="bg2"/>
                </a:solidFill>
              </a:defRPr>
            </a:lvl8pPr>
            <a:lvl9pPr marL="0" indent="0">
              <a:lnSpc>
                <a:spcPct val="100000"/>
              </a:lnSpc>
              <a:spcBef>
                <a:spcPts val="0"/>
              </a:spcBef>
              <a:spcAft>
                <a:spcPts val="0"/>
              </a:spcAft>
              <a:buFontTx/>
              <a:buNone/>
              <a:defRPr sz="1200">
                <a:solidFill>
                  <a:schemeClr val="bg2"/>
                </a:solidFill>
              </a:defRPr>
            </a:lvl9pPr>
          </a:lstStyle>
          <a:p>
            <a:pPr lvl="0"/>
            <a:r>
              <a:rPr lang="en-US" dirty="0"/>
              <a:t>Click to add text</a:t>
            </a:r>
          </a:p>
        </p:txBody>
      </p:sp>
    </p:spTree>
    <p:extLst>
      <p:ext uri="{BB962C8B-B14F-4D97-AF65-F5344CB8AC3E}">
        <p14:creationId xmlns:p14="http://schemas.microsoft.com/office/powerpoint/2010/main" val="409258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a:t>Inhoud</a:t>
            </a:r>
            <a:endParaRPr lang="en-US" dirty="0"/>
          </a:p>
        </p:txBody>
      </p:sp>
      <p:sp>
        <p:nvSpPr>
          <p:cNvPr id="3" name="Content Placeholder 2"/>
          <p:cNvSpPr>
            <a:spLocks noGrp="1"/>
          </p:cNvSpPr>
          <p:nvPr>
            <p:ph idx="1" hasCustomPrompt="1"/>
          </p:nvPr>
        </p:nvSpPr>
        <p:spPr bwMode="gray"/>
        <p:txBody>
          <a:bodyPr/>
          <a:lstStyle>
            <a:lvl1pPr marL="360000" indent="-360000">
              <a:spcBef>
                <a:spcPts val="1200"/>
              </a:spcBef>
              <a:spcAft>
                <a:spcPts val="0"/>
              </a:spcAft>
              <a:buClr>
                <a:schemeClr val="tx2"/>
              </a:buClr>
              <a:buFont typeface="+mj-lt"/>
              <a:buAutoNum type="arabicPeriod"/>
              <a:defRPr sz="1800" baseline="0"/>
            </a:lvl1pPr>
            <a:lvl2pPr marL="358775" indent="0">
              <a:spcAft>
                <a:spcPts val="400"/>
              </a:spcAft>
              <a:buClr>
                <a:schemeClr val="bg2"/>
              </a:buClr>
              <a:buFont typeface="+mj-lt"/>
              <a:buNone/>
              <a:defRPr sz="1800">
                <a:solidFill>
                  <a:schemeClr val="tx1"/>
                </a:solidFill>
              </a:defRPr>
            </a:lvl2pPr>
            <a:lvl3pPr marL="360000" indent="0">
              <a:spcAft>
                <a:spcPts val="1200"/>
              </a:spcAft>
              <a:buFontTx/>
              <a:buNone/>
              <a:defRPr sz="1800">
                <a:solidFill>
                  <a:schemeClr val="bg2"/>
                </a:solidFill>
              </a:defRPr>
            </a:lvl3pPr>
            <a:lvl4pPr marL="360000" indent="0">
              <a:spcAft>
                <a:spcPts val="1200"/>
              </a:spcAft>
              <a:buFontTx/>
              <a:buNone/>
              <a:defRPr sz="1800">
                <a:solidFill>
                  <a:schemeClr val="bg2"/>
                </a:solidFill>
              </a:defRPr>
            </a:lvl4pPr>
            <a:lvl5pPr marL="360000" indent="0">
              <a:spcAft>
                <a:spcPts val="1200"/>
              </a:spcAft>
              <a:buFontTx/>
              <a:buNone/>
              <a:defRPr sz="180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err="1"/>
              <a:t>Hoofdstuk</a:t>
            </a:r>
            <a:r>
              <a:rPr lang="en-US" dirty="0"/>
              <a:t> </a:t>
            </a:r>
            <a:r>
              <a:rPr lang="en-US" dirty="0" err="1"/>
              <a:t>indeling</a:t>
            </a:r>
            <a:endParaRPr lang="en-US" dirty="0"/>
          </a:p>
          <a:p>
            <a:pPr lvl="1"/>
            <a:r>
              <a:rPr lang="en-US" dirty="0" err="1"/>
              <a:t>Tekst</a:t>
            </a:r>
            <a:endParaRPr lang="en-US" dirty="0"/>
          </a:p>
        </p:txBody>
      </p:sp>
    </p:spTree>
    <p:extLst>
      <p:ext uri="{BB962C8B-B14F-4D97-AF65-F5344CB8AC3E}">
        <p14:creationId xmlns:p14="http://schemas.microsoft.com/office/powerpoint/2010/main" val="326725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1779640"/>
            <a:ext cx="9144000" cy="158422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baseline="0" dirty="0">
                <a:solidFill>
                  <a:schemeClr val="bg1"/>
                </a:solidFill>
                <a:latin typeface="Arial" pitchFamily="34" charset="0"/>
                <a:ea typeface="+mn-ea"/>
                <a:cs typeface="+mn-cs"/>
              </a:defRPr>
            </a:lvl1pPr>
          </a:lstStyle>
          <a:p>
            <a:pPr lvl="0"/>
            <a:r>
              <a:rPr lang="en-US" dirty="0" err="1"/>
              <a:t>Gebruik</a:t>
            </a:r>
            <a:r>
              <a:rPr lang="en-US" dirty="0"/>
              <a:t> </a:t>
            </a:r>
            <a:r>
              <a:rPr lang="en-US" dirty="0" err="1"/>
              <a:t>deze</a:t>
            </a:r>
            <a:r>
              <a:rPr lang="en-US" dirty="0"/>
              <a:t> slide </a:t>
            </a:r>
            <a:r>
              <a:rPr lang="en-US" dirty="0" err="1"/>
              <a:t>om</a:t>
            </a:r>
            <a:r>
              <a:rPr lang="en-US" dirty="0"/>
              <a:t> de </a:t>
            </a:r>
            <a:r>
              <a:rPr lang="en-US" dirty="0" err="1"/>
              <a:t>presentatie</a:t>
            </a:r>
            <a:r>
              <a:rPr lang="en-US" dirty="0"/>
              <a:t> in </a:t>
            </a:r>
            <a:r>
              <a:rPr lang="en-US" dirty="0" err="1"/>
              <a:t>hoofdstukken</a:t>
            </a:r>
            <a:r>
              <a:rPr lang="en-US" dirty="0"/>
              <a:t> in </a:t>
            </a:r>
            <a:r>
              <a:rPr lang="en-US" dirty="0" err="1"/>
              <a:t>te</a:t>
            </a:r>
            <a:r>
              <a:rPr lang="en-US" dirty="0"/>
              <a:t> </a:t>
            </a:r>
            <a:r>
              <a:rPr lang="en-US" dirty="0" err="1"/>
              <a:t>delen</a:t>
            </a:r>
            <a:endParaRPr lang="en-US" dirty="0"/>
          </a:p>
        </p:txBody>
      </p:sp>
      <p:grpSp>
        <p:nvGrpSpPr>
          <p:cNvPr id="96" name="Gruppieren 95"/>
          <p:cNvGrpSpPr/>
          <p:nvPr userDrawn="1"/>
        </p:nvGrpSpPr>
        <p:grpSpPr bwMode="gray">
          <a:xfrm>
            <a:off x="323850" y="-315520"/>
            <a:ext cx="8496740" cy="216030"/>
            <a:chOff x="323850" y="-531550"/>
            <a:chExt cx="8496740" cy="432060"/>
          </a:xfrm>
        </p:grpSpPr>
        <p:cxnSp>
          <p:nvCxnSpPr>
            <p:cNvPr id="97" name="Gerade Verbindung 9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uppieren 108"/>
          <p:cNvGrpSpPr/>
          <p:nvPr userDrawn="1"/>
        </p:nvGrpSpPr>
        <p:grpSpPr bwMode="gray">
          <a:xfrm>
            <a:off x="323850" y="5236120"/>
            <a:ext cx="8496740" cy="216030"/>
            <a:chOff x="323850" y="-531550"/>
            <a:chExt cx="8496740" cy="432060"/>
          </a:xfrm>
        </p:grpSpPr>
        <p:cxnSp>
          <p:nvCxnSpPr>
            <p:cNvPr id="110" name="Gerade Verbindung 10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userDrawn="1"/>
        </p:nvGrpSpPr>
        <p:grpSpPr bwMode="gray">
          <a:xfrm>
            <a:off x="9252650" y="771500"/>
            <a:ext cx="216030" cy="4176580"/>
            <a:chOff x="9252650" y="771500"/>
            <a:chExt cx="216030" cy="4176580"/>
          </a:xfrm>
        </p:grpSpPr>
        <p:cxnSp>
          <p:nvCxnSpPr>
            <p:cNvPr id="123" name="Gerade Verbindung 122"/>
            <p:cNvCxnSpPr/>
            <p:nvPr userDrawn="1"/>
          </p:nvCxnSpPr>
          <p:spPr bwMode="gray">
            <a:xfrm>
              <a:off x="9252650" y="9875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 Verbindung 126"/>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Gerade Verbindung 133"/>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16814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de-DE" sz="1600" dirty="0">
              <a:solidFill>
                <a:schemeClr val="tx1"/>
              </a:solidFill>
              <a:latin typeface="Arial" pitchFamily="34" charset="0"/>
            </a:endParaRPr>
          </a:p>
        </p:txBody>
      </p:sp>
    </p:spTree>
    <p:extLst>
      <p:ext uri="{BB962C8B-B14F-4D97-AF65-F5344CB8AC3E}">
        <p14:creationId xmlns:p14="http://schemas.microsoft.com/office/powerpoint/2010/main" val="329888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1995670"/>
            <a:ext cx="9144000" cy="1152160"/>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baseline="0" dirty="0">
                <a:solidFill>
                  <a:schemeClr val="tx1"/>
                </a:solidFill>
                <a:latin typeface="Arial" pitchFamily="34" charset="0"/>
                <a:ea typeface="+mn-ea"/>
                <a:cs typeface="+mn-cs"/>
              </a:defRPr>
            </a:lvl1pPr>
          </a:lstStyle>
          <a:p>
            <a:pPr lvl="0"/>
            <a:r>
              <a:rPr lang="en-US" dirty="0" err="1"/>
              <a:t>Gebruik</a:t>
            </a:r>
            <a:r>
              <a:rPr lang="en-US" dirty="0"/>
              <a:t> </a:t>
            </a:r>
            <a:r>
              <a:rPr lang="en-US" dirty="0" err="1"/>
              <a:t>deze</a:t>
            </a:r>
            <a:r>
              <a:rPr lang="en-US" dirty="0"/>
              <a:t> slide </a:t>
            </a:r>
            <a:r>
              <a:rPr lang="en-US" dirty="0" err="1"/>
              <a:t>om</a:t>
            </a:r>
            <a:r>
              <a:rPr lang="en-US" dirty="0"/>
              <a:t> </a:t>
            </a:r>
            <a:r>
              <a:rPr lang="en-US" dirty="0" err="1"/>
              <a:t>een</a:t>
            </a:r>
            <a:r>
              <a:rPr lang="en-US" dirty="0"/>
              <a:t> </a:t>
            </a:r>
            <a:r>
              <a:rPr lang="en-US" dirty="0" err="1"/>
              <a:t>hoofdstuk</a:t>
            </a:r>
            <a:r>
              <a:rPr lang="en-US" dirty="0"/>
              <a:t> in </a:t>
            </a:r>
            <a:r>
              <a:rPr lang="en-US" dirty="0" err="1"/>
              <a:t>secties</a:t>
            </a:r>
            <a:r>
              <a:rPr lang="en-US" dirty="0"/>
              <a:t> in </a:t>
            </a:r>
            <a:r>
              <a:rPr lang="en-US" dirty="0" err="1"/>
              <a:t>te</a:t>
            </a:r>
            <a:r>
              <a:rPr lang="en-US" dirty="0"/>
              <a:t> </a:t>
            </a:r>
            <a:r>
              <a:rPr lang="en-US" dirty="0" err="1"/>
              <a:t>delen</a:t>
            </a:r>
            <a:endParaRPr lang="en-US" dirty="0"/>
          </a:p>
        </p:txBody>
      </p:sp>
      <p:sp>
        <p:nvSpPr>
          <p:cNvPr id="59" name="Rechteck 58"/>
          <p:cNvSpPr/>
          <p:nvPr userDrawn="1"/>
        </p:nvSpPr>
        <p:spPr bwMode="gray">
          <a:xfrm>
            <a:off x="0" y="1977684"/>
            <a:ext cx="9144000" cy="54006"/>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chemeClr val="tx1"/>
              </a:solidFill>
              <a:latin typeface="Arial" pitchFamily="34" charset="0"/>
            </a:endParaRPr>
          </a:p>
        </p:txBody>
      </p:sp>
      <p:sp>
        <p:nvSpPr>
          <p:cNvPr id="60" name="Rechteck 59"/>
          <p:cNvSpPr/>
          <p:nvPr userDrawn="1"/>
        </p:nvSpPr>
        <p:spPr bwMode="gray">
          <a:xfrm>
            <a:off x="0" y="3111810"/>
            <a:ext cx="9144000" cy="54006"/>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chemeClr val="tx1"/>
              </a:solidFill>
              <a:latin typeface="Arial" pitchFamily="34" charset="0"/>
            </a:endParaRPr>
          </a:p>
        </p:txBody>
      </p:sp>
      <p:sp>
        <p:nvSpPr>
          <p:cNvPr id="3" name="Rechteck 2"/>
          <p:cNvSpPr/>
          <p:nvPr userDrawn="1"/>
        </p:nvSpPr>
        <p:spPr bwMode="gray">
          <a:xfrm>
            <a:off x="0" y="0"/>
            <a:ext cx="9144000" cy="17795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de-DE" sz="1600" dirty="0">
              <a:solidFill>
                <a:schemeClr val="tx1"/>
              </a:solidFill>
              <a:latin typeface="Arial" pitchFamily="34" charset="0"/>
            </a:endParaRPr>
          </a:p>
        </p:txBody>
      </p:sp>
    </p:spTree>
    <p:extLst>
      <p:ext uri="{BB962C8B-B14F-4D97-AF65-F5344CB8AC3E}">
        <p14:creationId xmlns:p14="http://schemas.microsoft.com/office/powerpoint/2010/main" val="413817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a:t>Hoofdstuk</a:t>
            </a:r>
            <a:r>
              <a:rPr lang="en-US" dirty="0"/>
              <a:t> </a:t>
            </a:r>
            <a:r>
              <a:rPr lang="en-US" dirty="0" err="1"/>
              <a:t>titel</a:t>
            </a:r>
            <a:endParaRPr lang="en-US" dirty="0"/>
          </a:p>
        </p:txBody>
      </p:sp>
      <p:sp>
        <p:nvSpPr>
          <p:cNvPr id="5" name="Textplatzhalter 6"/>
          <p:cNvSpPr>
            <a:spLocks noGrp="1"/>
          </p:cNvSpPr>
          <p:nvPr>
            <p:ph type="body" sz="quarter" idx="12" hasCustomPrompt="1"/>
          </p:nvPr>
        </p:nvSpPr>
        <p:spPr bwMode="gray">
          <a:xfrm>
            <a:off x="323850" y="4803775"/>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Tree>
    <p:extLst>
      <p:ext uri="{BB962C8B-B14F-4D97-AF65-F5344CB8AC3E}">
        <p14:creationId xmlns:p14="http://schemas.microsoft.com/office/powerpoint/2010/main" val="299189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a:t>Hoofdstuk</a:t>
            </a:r>
            <a:r>
              <a:rPr lang="en-US" dirty="0"/>
              <a:t> </a:t>
            </a:r>
            <a:r>
              <a:rPr lang="en-US" dirty="0" err="1"/>
              <a:t>titel</a:t>
            </a:r>
            <a:endParaRPr lang="en-US" dirty="0"/>
          </a:p>
        </p:txBody>
      </p:sp>
      <p:sp>
        <p:nvSpPr>
          <p:cNvPr id="3" name="Content Placeholder 2"/>
          <p:cNvSpPr>
            <a:spLocks noGrp="1"/>
          </p:cNvSpPr>
          <p:nvPr>
            <p:ph idx="1" hasCustomPrompt="1"/>
          </p:nvPr>
        </p:nvSpPr>
        <p:spPr bwMode="gray"/>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sp>
        <p:nvSpPr>
          <p:cNvPr id="5" name="Textplatzhalter 6"/>
          <p:cNvSpPr>
            <a:spLocks noGrp="1"/>
          </p:cNvSpPr>
          <p:nvPr>
            <p:ph type="body" sz="quarter" idx="12" hasCustomPrompt="1"/>
          </p:nvPr>
        </p:nvSpPr>
        <p:spPr bwMode="gray">
          <a:xfrm>
            <a:off x="323850" y="4804060"/>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Tree>
    <p:extLst>
      <p:ext uri="{BB962C8B-B14F-4D97-AF65-F5344CB8AC3E}">
        <p14:creationId xmlns:p14="http://schemas.microsoft.com/office/powerpoint/2010/main" val="3917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dirty="0" err="1"/>
              <a:t>Hoofdstuk</a:t>
            </a:r>
            <a:r>
              <a:rPr lang="en-US" dirty="0"/>
              <a:t> </a:t>
            </a:r>
            <a:r>
              <a:rPr lang="en-US" dirty="0" err="1"/>
              <a:t>titel</a:t>
            </a:r>
            <a:endParaRPr lang="en-US" dirty="0"/>
          </a:p>
        </p:txBody>
      </p:sp>
      <p:sp>
        <p:nvSpPr>
          <p:cNvPr id="6" name="Textplatzhalter 6"/>
          <p:cNvSpPr>
            <a:spLocks noGrp="1"/>
          </p:cNvSpPr>
          <p:nvPr>
            <p:ph type="body" sz="quarter" idx="12" hasCustomPrompt="1"/>
          </p:nvPr>
        </p:nvSpPr>
        <p:spPr bwMode="gray">
          <a:xfrm>
            <a:off x="323850" y="4804060"/>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8" name="Content Placeholder 2"/>
          <p:cNvSpPr>
            <a:spLocks noGrp="1"/>
          </p:cNvSpPr>
          <p:nvPr>
            <p:ph idx="1" hasCustomPrompt="1"/>
          </p:nvPr>
        </p:nvSpPr>
        <p:spPr bwMode="gray">
          <a:xfrm>
            <a:off x="323850" y="915520"/>
            <a:ext cx="417671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sp>
        <p:nvSpPr>
          <p:cNvPr id="11" name="Content Placeholder 2"/>
          <p:cNvSpPr>
            <a:spLocks noGrp="1"/>
          </p:cNvSpPr>
          <p:nvPr>
            <p:ph idx="13" hasCustomPrompt="1"/>
          </p:nvPr>
        </p:nvSpPr>
        <p:spPr bwMode="gray">
          <a:xfrm>
            <a:off x="4644010" y="915520"/>
            <a:ext cx="417671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spTree>
    <p:extLst>
      <p:ext uri="{BB962C8B-B14F-4D97-AF65-F5344CB8AC3E}">
        <p14:creationId xmlns:p14="http://schemas.microsoft.com/office/powerpoint/2010/main" val="225044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a:t>Hoofdstuk</a:t>
            </a:r>
            <a:r>
              <a:rPr lang="en-US" dirty="0"/>
              <a:t> </a:t>
            </a:r>
            <a:r>
              <a:rPr lang="en-US" dirty="0" err="1"/>
              <a:t>titel</a:t>
            </a:r>
            <a:endParaRPr lang="en-US" dirty="0"/>
          </a:p>
        </p:txBody>
      </p:sp>
      <p:sp>
        <p:nvSpPr>
          <p:cNvPr id="10" name="Textplatzhalter 6"/>
          <p:cNvSpPr>
            <a:spLocks noGrp="1"/>
          </p:cNvSpPr>
          <p:nvPr>
            <p:ph type="body" sz="quarter" idx="12" hasCustomPrompt="1"/>
          </p:nvPr>
        </p:nvSpPr>
        <p:spPr bwMode="gray">
          <a:xfrm>
            <a:off x="323850" y="4804060"/>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2" name="Content Placeholder 2"/>
          <p:cNvSpPr>
            <a:spLocks noGrp="1"/>
          </p:cNvSpPr>
          <p:nvPr>
            <p:ph idx="1" hasCustomPrompt="1"/>
          </p:nvPr>
        </p:nvSpPr>
        <p:spPr bwMode="gray">
          <a:xfrm>
            <a:off x="323850" y="915520"/>
            <a:ext cx="273526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sp>
        <p:nvSpPr>
          <p:cNvPr id="13" name="Content Placeholder 2"/>
          <p:cNvSpPr>
            <a:spLocks noGrp="1"/>
          </p:cNvSpPr>
          <p:nvPr>
            <p:ph idx="13" hasCustomPrompt="1"/>
          </p:nvPr>
        </p:nvSpPr>
        <p:spPr bwMode="gray">
          <a:xfrm>
            <a:off x="3203810" y="915520"/>
            <a:ext cx="273526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sp>
        <p:nvSpPr>
          <p:cNvPr id="14" name="Content Placeholder 2"/>
          <p:cNvSpPr>
            <a:spLocks noGrp="1"/>
          </p:cNvSpPr>
          <p:nvPr>
            <p:ph idx="14" hasCustomPrompt="1"/>
          </p:nvPr>
        </p:nvSpPr>
        <p:spPr bwMode="gray">
          <a:xfrm>
            <a:off x="6084210" y="915520"/>
            <a:ext cx="273526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spTree>
    <p:extLst>
      <p:ext uri="{BB962C8B-B14F-4D97-AF65-F5344CB8AC3E}">
        <p14:creationId xmlns:p14="http://schemas.microsoft.com/office/powerpoint/2010/main" val="57321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8"/>
            </p:custDataLst>
            <p:extLst>
              <p:ext uri="{D42A27DB-BD31-4B8C-83A1-F6EECF244321}">
                <p14:modId xmlns:p14="http://schemas.microsoft.com/office/powerpoint/2010/main" val="3875219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47"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23851" y="195419"/>
            <a:ext cx="6408449" cy="576105"/>
          </a:xfrm>
          <a:prstGeom prst="rect">
            <a:avLst/>
          </a:prstGeom>
        </p:spPr>
        <p:txBody>
          <a:bodyPr vert="horz" lIns="0" tIns="0" rIns="0" bIns="0" rtlCol="0" anchor="b" anchorCtr="0">
            <a:noAutofit/>
          </a:bodyPr>
          <a:lstStyle/>
          <a:p>
            <a:r>
              <a:rPr lang="en-US" noProof="0" dirty="0" err="1"/>
              <a:t>Hoofdstuk</a:t>
            </a:r>
            <a:r>
              <a:rPr lang="en-US" noProof="0" dirty="0"/>
              <a:t> </a:t>
            </a:r>
            <a:r>
              <a:rPr lang="en-US" noProof="0" dirty="0" err="1"/>
              <a:t>titel</a:t>
            </a:r>
            <a:endParaRPr lang="en-US" noProof="0" dirty="0"/>
          </a:p>
        </p:txBody>
      </p:sp>
      <p:sp>
        <p:nvSpPr>
          <p:cNvPr id="3" name="Text Placeholder 2"/>
          <p:cNvSpPr>
            <a:spLocks noGrp="1"/>
          </p:cNvSpPr>
          <p:nvPr>
            <p:ph type="body" idx="1"/>
            <p:custDataLst>
              <p:tags r:id="rId19"/>
            </p:custDataLst>
          </p:nvPr>
        </p:nvSpPr>
        <p:spPr bwMode="gray">
          <a:xfrm>
            <a:off x="323850" y="915520"/>
            <a:ext cx="8496300" cy="3816817"/>
          </a:xfrm>
          <a:prstGeom prst="rect">
            <a:avLst/>
          </a:prstGeom>
        </p:spPr>
        <p:txBody>
          <a:bodyPr vert="horz" lIns="0" tIns="18000" rIns="0" bIns="0" rtlCol="0" anchor="t" anchorCtr="0">
            <a:noAutofit/>
          </a:bodyPr>
          <a:lstStyle/>
          <a:p>
            <a:pPr lvl="0"/>
            <a:r>
              <a:rPr lang="en-US" noProof="0" dirty="0" err="1"/>
              <a:t>Subtitel</a:t>
            </a:r>
            <a:endParaRPr lang="en-US" noProof="0" dirty="0"/>
          </a:p>
          <a:p>
            <a:pPr lvl="1"/>
            <a:r>
              <a:rPr lang="en-US" noProof="0" dirty="0" err="1"/>
              <a:t>Tekst</a:t>
            </a:r>
            <a:endParaRPr lang="en-US" noProof="0" dirty="0"/>
          </a:p>
          <a:p>
            <a:pPr lvl="2"/>
            <a:r>
              <a:rPr lang="en-US" noProof="0" dirty="0" err="1"/>
              <a:t>Tekst</a:t>
            </a:r>
            <a:endParaRPr lang="en-US" noProof="0" dirty="0"/>
          </a:p>
          <a:p>
            <a:pPr lvl="3"/>
            <a:r>
              <a:rPr lang="en-US" noProof="0" dirty="0" err="1"/>
              <a:t>Tekst</a:t>
            </a:r>
            <a:endParaRPr lang="en-US" noProof="0" dirty="0"/>
          </a:p>
          <a:p>
            <a:pPr lvl="4"/>
            <a:r>
              <a:rPr lang="en-US" noProof="0" dirty="0" err="1"/>
              <a:t>Tekst</a:t>
            </a:r>
            <a:endParaRPr lang="en-US" noProof="0" dirty="0"/>
          </a:p>
          <a:p>
            <a:pPr lvl="5"/>
            <a:r>
              <a:rPr lang="en-US" noProof="0" dirty="0" err="1"/>
              <a:t>Tekst</a:t>
            </a:r>
            <a:endParaRPr lang="en-US" noProof="0" dirty="0"/>
          </a:p>
          <a:p>
            <a:pPr lvl="6"/>
            <a:r>
              <a:rPr lang="en-US" noProof="0" dirty="0" err="1"/>
              <a:t>Tekst</a:t>
            </a:r>
            <a:endParaRPr lang="en-US" noProof="0" dirty="0"/>
          </a:p>
          <a:p>
            <a:pPr lvl="6"/>
            <a:r>
              <a:rPr lang="en-US" noProof="0" dirty="0" err="1"/>
              <a:t>Tekst</a:t>
            </a:r>
            <a:endParaRPr lang="en-US" noProof="0" dirty="0"/>
          </a:p>
          <a:p>
            <a:pPr lvl="8"/>
            <a:r>
              <a:rPr lang="en-US" noProof="0" dirty="0" err="1"/>
              <a:t>Tekst</a:t>
            </a:r>
            <a:endParaRPr lang="en-US" noProof="0" dirty="0"/>
          </a:p>
        </p:txBody>
      </p:sp>
      <p:grpSp>
        <p:nvGrpSpPr>
          <p:cNvPr id="15" name="Gruppieren 14"/>
          <p:cNvGrpSpPr/>
          <p:nvPr/>
        </p:nvGrpSpPr>
        <p:grpSpPr bwMode="gray">
          <a:xfrm>
            <a:off x="323850" y="-315520"/>
            <a:ext cx="8496740" cy="21603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323850" y="5236120"/>
            <a:ext cx="8496740" cy="21603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9252650" y="771500"/>
            <a:ext cx="216030" cy="4176580"/>
            <a:chOff x="9252650" y="771500"/>
            <a:chExt cx="216030" cy="4176580"/>
          </a:xfrm>
        </p:grpSpPr>
        <p:cxnSp>
          <p:nvCxnSpPr>
            <p:cNvPr id="48" name="Gerade Verbindung 47"/>
            <p:cNvCxnSpPr/>
            <p:nvPr userDrawn="1"/>
          </p:nvCxnSpPr>
          <p:spPr bwMode="gray">
            <a:xfrm>
              <a:off x="9252650" y="9875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VCT_Marker_ID_4" hidden="1"/>
          <p:cNvSpPr/>
          <p:nvPr>
            <p:custDataLst>
              <p:tags r:id="rId20"/>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a:solidFill>
                <a:schemeClr val="tx1"/>
              </a:solidFill>
              <a:latin typeface="Arial" pitchFamily="34" charset="0"/>
            </a:endParaRPr>
          </a:p>
        </p:txBody>
      </p:sp>
      <p:grpSp>
        <p:nvGrpSpPr>
          <p:cNvPr id="64" name="Gruppieren 63"/>
          <p:cNvGrpSpPr/>
          <p:nvPr/>
        </p:nvGrpSpPr>
        <p:grpSpPr bwMode="gray">
          <a:xfrm>
            <a:off x="-324680" y="771500"/>
            <a:ext cx="216030" cy="4176580"/>
            <a:chOff x="9252650" y="771500"/>
            <a:chExt cx="216030" cy="4176580"/>
          </a:xfrm>
        </p:grpSpPr>
        <p:cxnSp>
          <p:nvCxnSpPr>
            <p:cNvPr id="65" name="Gerade Verbindung 64"/>
            <p:cNvCxnSpPr/>
            <p:nvPr userDrawn="1"/>
          </p:nvCxnSpPr>
          <p:spPr bwMode="gray">
            <a:xfrm>
              <a:off x="9252650" y="9875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7524750" y="4948080"/>
            <a:ext cx="129584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800" smtClean="0">
                <a:solidFill>
                  <a:schemeClr val="bg2"/>
                </a:solidFill>
                <a:latin typeface="Arial" pitchFamily="34" charset="0"/>
              </a:rPr>
              <a:pPr lvl="0" algn="r"/>
              <a:t>‹nr.›</a:t>
            </a:fld>
            <a:endParaRPr lang="en-US" sz="800" dirty="0">
              <a:solidFill>
                <a:schemeClr val="bg2"/>
              </a:solidFill>
              <a:latin typeface="Arial" pitchFamily="34" charset="0"/>
            </a:endParaRPr>
          </a:p>
        </p:txBody>
      </p:sp>
      <p:pic>
        <p:nvPicPr>
          <p:cNvPr id="80" name="Picture 2" descr="logo lvmm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976839" y="321221"/>
            <a:ext cx="17145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5" r:id="rId4"/>
    <p:sldLayoutId id="2147483677" r:id="rId5"/>
    <p:sldLayoutId id="2147483654" r:id="rId6"/>
    <p:sldLayoutId id="2147483650" r:id="rId7"/>
    <p:sldLayoutId id="2147483652" r:id="rId8"/>
    <p:sldLayoutId id="2147483678" r:id="rId9"/>
    <p:sldLayoutId id="2147483664" r:id="rId10"/>
    <p:sldLayoutId id="2147483673" r:id="rId11"/>
    <p:sldLayoutId id="2147483668" r:id="rId12"/>
    <p:sldLayoutId id="2147483670" r:id="rId13"/>
    <p:sldLayoutId id="2147483671" r:id="rId14"/>
    <p:sldLayoutId id="2147483681" r:id="rId15"/>
  </p:sldLayoutIdLst>
  <p:hf hdr="0" ftr="0" dt="0"/>
  <p:txStyles>
    <p:title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jpeg"/><Relationship Id="rId3" Type="http://schemas.openxmlformats.org/officeDocument/2006/relationships/tags" Target="../tags/tag28.xml"/><Relationship Id="rId7" Type="http://schemas.openxmlformats.org/officeDocument/2006/relationships/slideLayout" Target="../slideLayouts/slideLayout7.xml"/><Relationship Id="rId12" Type="http://schemas.openxmlformats.org/officeDocument/2006/relationships/image" Target="../media/image12.jpeg"/><Relationship Id="rId2" Type="http://schemas.openxmlformats.org/officeDocument/2006/relationships/tags" Target="../tags/tag27.xml"/><Relationship Id="rId1" Type="http://schemas.openxmlformats.org/officeDocument/2006/relationships/vmlDrawing" Target="../drawings/vmlDrawing6.vml"/><Relationship Id="rId6" Type="http://schemas.openxmlformats.org/officeDocument/2006/relationships/tags" Target="../tags/tag31.xml"/><Relationship Id="rId11" Type="http://schemas.openxmlformats.org/officeDocument/2006/relationships/image" Target="../media/image11.png"/><Relationship Id="rId5" Type="http://schemas.openxmlformats.org/officeDocument/2006/relationships/tags" Target="../tags/tag30.xml"/><Relationship Id="rId10" Type="http://schemas.openxmlformats.org/officeDocument/2006/relationships/image" Target="../media/image10.jpeg"/><Relationship Id="rId4" Type="http://schemas.openxmlformats.org/officeDocument/2006/relationships/tags" Target="../tags/tag29.xml"/><Relationship Id="rId9"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tags" Target="../tags/tag32.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mailto:leendert@lvmr.nl" TargetMode="External"/><Relationship Id="rId2" Type="http://schemas.openxmlformats.org/officeDocument/2006/relationships/hyperlink" Target="http://www.lvmr.nl/" TargetMode="Externa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source=images&amp;cd=&amp;cad=rja&amp;uact=8&amp;ved=0ahUKEwj2r8HLvZ3PAhXG7RQKHVfZBFcQjRwIBw&amp;url=http://www.tumultdebat.nl/page/4/&amp;bvm=bv.133178914,d.d24&amp;psig=AFQjCNErzJgHKu5sETjGC7CTdXfhNO56OQ&amp;ust=147444493956329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image" Target="../media/image8.emf"/><Relationship Id="rId5" Type="http://schemas.openxmlformats.org/officeDocument/2006/relationships/tags" Target="../tags/tag8.xml"/><Relationship Id="rId10" Type="http://schemas.openxmlformats.org/officeDocument/2006/relationships/oleObject" Target="../embeddings/oleObject2.bin"/><Relationship Id="rId4" Type="http://schemas.openxmlformats.org/officeDocument/2006/relationships/tags" Target="../tags/tag7.xml"/><Relationship Id="rId9"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image" Target="../media/image8.emf"/><Relationship Id="rId5" Type="http://schemas.openxmlformats.org/officeDocument/2006/relationships/tags" Target="../tags/tag14.xml"/><Relationship Id="rId10" Type="http://schemas.openxmlformats.org/officeDocument/2006/relationships/oleObject" Target="../embeddings/oleObject3.bin"/><Relationship Id="rId4" Type="http://schemas.openxmlformats.org/officeDocument/2006/relationships/tags" Target="../tags/tag13.xml"/><Relationship Id="rId9"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tags" Target="../tags/tag21.xml"/><Relationship Id="rId11" Type="http://schemas.openxmlformats.org/officeDocument/2006/relationships/image" Target="../media/image8.emf"/><Relationship Id="rId5" Type="http://schemas.openxmlformats.org/officeDocument/2006/relationships/tags" Target="../tags/tag20.xml"/><Relationship Id="rId10" Type="http://schemas.openxmlformats.org/officeDocument/2006/relationships/oleObject" Target="../embeddings/oleObject4.bin"/><Relationship Id="rId4" Type="http://schemas.openxmlformats.org/officeDocument/2006/relationships/tags" Target="../tags/tag19.xml"/><Relationship Id="rId9"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4.xml"/><Relationship Id="rId7" Type="http://schemas.openxmlformats.org/officeDocument/2006/relationships/notesSlide" Target="../notesSlides/notesSlide5.xml"/><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slideLayout" Target="../slideLayouts/slideLayout6.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9" y="1419623"/>
            <a:ext cx="8496622" cy="1368158"/>
          </a:xfrm>
        </p:spPr>
        <p:txBody>
          <a:bodyPr/>
          <a:lstStyle/>
          <a:p>
            <a:r>
              <a:rPr lang="nl-NL" sz="2800" dirty="0" smtClean="0"/>
              <a:t>5 </a:t>
            </a:r>
            <a:r>
              <a:rPr lang="nl-NL" sz="2800" dirty="0" err="1" smtClean="0"/>
              <a:t>Learnings</a:t>
            </a:r>
            <a:r>
              <a:rPr lang="nl-NL" sz="2800" dirty="0" smtClean="0"/>
              <a:t>  </a:t>
            </a:r>
            <a:endParaRPr lang="nl-NL" sz="2800" dirty="0"/>
          </a:p>
        </p:txBody>
      </p:sp>
      <p:sp>
        <p:nvSpPr>
          <p:cNvPr id="2" name="Ondertitel 1"/>
          <p:cNvSpPr>
            <a:spLocks noGrp="1"/>
          </p:cNvSpPr>
          <p:nvPr>
            <p:ph type="subTitle" idx="1"/>
          </p:nvPr>
        </p:nvSpPr>
        <p:spPr/>
        <p:txBody>
          <a:bodyPr/>
          <a:lstStyle/>
          <a:p>
            <a:r>
              <a:rPr lang="nl-NL" sz="2800" dirty="0" smtClean="0"/>
              <a:t>Three </a:t>
            </a:r>
            <a:r>
              <a:rPr lang="nl-NL" sz="2800" dirty="0" err="1" smtClean="0"/>
              <a:t>days</a:t>
            </a:r>
            <a:endParaRPr lang="nl-NL" sz="2800" dirty="0" smtClean="0"/>
          </a:p>
          <a:p>
            <a:r>
              <a:rPr lang="nl-NL" sz="2800" dirty="0" smtClean="0"/>
              <a:t> of expert </a:t>
            </a:r>
            <a:r>
              <a:rPr lang="nl-NL" sz="2800" dirty="0" err="1" smtClean="0"/>
              <a:t>discussions</a:t>
            </a:r>
            <a:endParaRPr lang="nl-NL" sz="2800" dirty="0"/>
          </a:p>
        </p:txBody>
      </p:sp>
      <p:sp>
        <p:nvSpPr>
          <p:cNvPr id="7" name="Text Placeholder 6"/>
          <p:cNvSpPr>
            <a:spLocks noGrp="1"/>
          </p:cNvSpPr>
          <p:nvPr>
            <p:ph type="body" sz="quarter" idx="10"/>
          </p:nvPr>
        </p:nvSpPr>
        <p:spPr/>
        <p:txBody>
          <a:bodyPr/>
          <a:lstStyle/>
          <a:p>
            <a:r>
              <a:rPr lang="en-GB" dirty="0"/>
              <a:t>LVMR Media and Research Consultants</a:t>
            </a:r>
          </a:p>
          <a:p>
            <a:r>
              <a:rPr lang="en-GB" dirty="0"/>
              <a:t>Leendert van Meerem</a:t>
            </a:r>
          </a:p>
          <a:p>
            <a:r>
              <a:rPr lang="en-GB" dirty="0" smtClean="0"/>
              <a:t>International Media Research Society, </a:t>
            </a:r>
            <a:r>
              <a:rPr lang="en-GB" dirty="0" err="1" smtClean="0"/>
              <a:t>Cascais</a:t>
            </a:r>
            <a:r>
              <a:rPr lang="en-GB" dirty="0" smtClean="0"/>
              <a:t> September </a:t>
            </a:r>
            <a:r>
              <a:rPr lang="en-GB" dirty="0"/>
              <a:t>2016</a:t>
            </a:r>
          </a:p>
        </p:txBody>
      </p:sp>
      <p:pic>
        <p:nvPicPr>
          <p:cNvPr id="28674" name="Picture 2" descr="Afbeeldingsresultaat voor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8757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73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8674"/>
                                        </p:tgtEl>
                                        <p:attrNameLst>
                                          <p:attrName>style.visibility</p:attrName>
                                        </p:attrNameLst>
                                      </p:cBhvr>
                                      <p:to>
                                        <p:strVal val="visible"/>
                                      </p:to>
                                    </p:set>
                                    <p:animEffect transition="in" filter="wipe(down)">
                                      <p:cBhvr>
                                        <p:cTn id="21" dur="580">
                                          <p:stCondLst>
                                            <p:cond delay="0"/>
                                          </p:stCondLst>
                                        </p:cTn>
                                        <p:tgtEl>
                                          <p:spTgt spid="28674"/>
                                        </p:tgtEl>
                                      </p:cBhvr>
                                    </p:animEffect>
                                    <p:anim calcmode="lin" valueType="num">
                                      <p:cBhvr>
                                        <p:cTn id="22"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27" dur="26">
                                          <p:stCondLst>
                                            <p:cond delay="650"/>
                                          </p:stCondLst>
                                        </p:cTn>
                                        <p:tgtEl>
                                          <p:spTgt spid="28674"/>
                                        </p:tgtEl>
                                      </p:cBhvr>
                                      <p:to x="100000" y="60000"/>
                                    </p:animScale>
                                    <p:animScale>
                                      <p:cBhvr>
                                        <p:cTn id="28" dur="166" decel="50000">
                                          <p:stCondLst>
                                            <p:cond delay="676"/>
                                          </p:stCondLst>
                                        </p:cTn>
                                        <p:tgtEl>
                                          <p:spTgt spid="28674"/>
                                        </p:tgtEl>
                                      </p:cBhvr>
                                      <p:to x="100000" y="100000"/>
                                    </p:animScale>
                                    <p:animScale>
                                      <p:cBhvr>
                                        <p:cTn id="29" dur="26">
                                          <p:stCondLst>
                                            <p:cond delay="1312"/>
                                          </p:stCondLst>
                                        </p:cTn>
                                        <p:tgtEl>
                                          <p:spTgt spid="28674"/>
                                        </p:tgtEl>
                                      </p:cBhvr>
                                      <p:to x="100000" y="80000"/>
                                    </p:animScale>
                                    <p:animScale>
                                      <p:cBhvr>
                                        <p:cTn id="30" dur="166" decel="50000">
                                          <p:stCondLst>
                                            <p:cond delay="1338"/>
                                          </p:stCondLst>
                                        </p:cTn>
                                        <p:tgtEl>
                                          <p:spTgt spid="28674"/>
                                        </p:tgtEl>
                                      </p:cBhvr>
                                      <p:to x="100000" y="100000"/>
                                    </p:animScale>
                                    <p:animScale>
                                      <p:cBhvr>
                                        <p:cTn id="31" dur="26">
                                          <p:stCondLst>
                                            <p:cond delay="1642"/>
                                          </p:stCondLst>
                                        </p:cTn>
                                        <p:tgtEl>
                                          <p:spTgt spid="28674"/>
                                        </p:tgtEl>
                                      </p:cBhvr>
                                      <p:to x="100000" y="90000"/>
                                    </p:animScale>
                                    <p:animScale>
                                      <p:cBhvr>
                                        <p:cTn id="32" dur="166" decel="50000">
                                          <p:stCondLst>
                                            <p:cond delay="1668"/>
                                          </p:stCondLst>
                                        </p:cTn>
                                        <p:tgtEl>
                                          <p:spTgt spid="28674"/>
                                        </p:tgtEl>
                                      </p:cBhvr>
                                      <p:to x="100000" y="100000"/>
                                    </p:animScale>
                                    <p:animScale>
                                      <p:cBhvr>
                                        <p:cTn id="33" dur="26">
                                          <p:stCondLst>
                                            <p:cond delay="1808"/>
                                          </p:stCondLst>
                                        </p:cTn>
                                        <p:tgtEl>
                                          <p:spTgt spid="28674"/>
                                        </p:tgtEl>
                                      </p:cBhvr>
                                      <p:to x="100000" y="95000"/>
                                    </p:animScale>
                                    <p:animScale>
                                      <p:cBhvr>
                                        <p:cTn id="34" dur="166" decel="50000">
                                          <p:stCondLst>
                                            <p:cond delay="1834"/>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68091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jdelijke aanduiding voor inhoud 2"/>
          <p:cNvSpPr>
            <a:spLocks noGrp="1"/>
          </p:cNvSpPr>
          <p:nvPr>
            <p:ph idx="1"/>
          </p:nvPr>
        </p:nvSpPr>
        <p:spPr>
          <a:xfrm>
            <a:off x="251520" y="267494"/>
            <a:ext cx="8568630" cy="4464843"/>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algn="ctr"/>
            <a:endParaRPr lang="nl-NL" dirty="0" smtClean="0">
              <a:solidFill>
                <a:schemeClr val="tx1"/>
              </a:solidFill>
            </a:endParaRPr>
          </a:p>
          <a:p>
            <a:pPr algn="ctr"/>
            <a:endParaRPr lang="nl-NL" dirty="0">
              <a:solidFill>
                <a:schemeClr val="tx1"/>
              </a:solidFill>
            </a:endParaRPr>
          </a:p>
          <a:p>
            <a:pPr algn="ctr"/>
            <a:r>
              <a:rPr lang="nl-NL" dirty="0" smtClean="0">
                <a:solidFill>
                  <a:schemeClr val="tx1"/>
                </a:solidFill>
              </a:rPr>
              <a:t>Online </a:t>
            </a:r>
            <a:r>
              <a:rPr lang="nl-NL" dirty="0">
                <a:solidFill>
                  <a:schemeClr val="tx1"/>
                </a:solidFill>
              </a:rPr>
              <a:t>data are the </a:t>
            </a:r>
            <a:r>
              <a:rPr lang="nl-NL" dirty="0" err="1">
                <a:solidFill>
                  <a:schemeClr val="tx1"/>
                </a:solidFill>
              </a:rPr>
              <a:t>central</a:t>
            </a:r>
            <a:r>
              <a:rPr lang="nl-NL" dirty="0">
                <a:solidFill>
                  <a:schemeClr val="tx1"/>
                </a:solidFill>
              </a:rPr>
              <a:t> datasource</a:t>
            </a:r>
          </a:p>
        </p:txBody>
      </p:sp>
      <p:sp>
        <p:nvSpPr>
          <p:cNvPr id="2" name="Titel 1"/>
          <p:cNvSpPr>
            <a:spLocks noGrp="1"/>
          </p:cNvSpPr>
          <p:nvPr>
            <p:ph type="title"/>
          </p:nvPr>
        </p:nvSpPr>
        <p:spPr>
          <a:xfrm>
            <a:off x="323529" y="195419"/>
            <a:ext cx="7272808" cy="576131"/>
          </a:xfrm>
        </p:spPr>
        <p:txBody>
          <a:bodyPr/>
          <a:lstStyle/>
          <a:p>
            <a:r>
              <a:rPr lang="nl-NL" dirty="0"/>
              <a:t>The </a:t>
            </a:r>
            <a:r>
              <a:rPr lang="nl-NL" dirty="0" err="1" smtClean="0"/>
              <a:t>future</a:t>
            </a:r>
            <a:r>
              <a:rPr lang="nl-NL" dirty="0" smtClean="0"/>
              <a:t> of </a:t>
            </a:r>
            <a:r>
              <a:rPr lang="nl-NL" dirty="0" err="1" smtClean="0"/>
              <a:t>what</a:t>
            </a:r>
            <a:r>
              <a:rPr lang="nl-NL" dirty="0" smtClean="0"/>
              <a:t> was </a:t>
            </a:r>
            <a:r>
              <a:rPr lang="nl-NL" dirty="0" err="1" smtClean="0"/>
              <a:t>called</a:t>
            </a:r>
            <a:r>
              <a:rPr lang="nl-NL" dirty="0" smtClean="0"/>
              <a:t>: </a:t>
            </a:r>
            <a:r>
              <a:rPr lang="nl-NL" dirty="0" err="1" smtClean="0"/>
              <a:t>the</a:t>
            </a:r>
            <a:r>
              <a:rPr lang="nl-NL" dirty="0" smtClean="0"/>
              <a:t> silo </a:t>
            </a:r>
            <a:r>
              <a:rPr lang="nl-NL" dirty="0" err="1" smtClean="0"/>
              <a:t>measurements</a:t>
            </a:r>
            <a:endParaRPr lang="nl-NL" dirty="0"/>
          </a:p>
        </p:txBody>
      </p:sp>
      <p:pic>
        <p:nvPicPr>
          <p:cNvPr id="22" name="Picture 8" descr="http://smartspendingspot.com/wp-content/uploads/2012/11/magazines4-600x25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5912" y="2737817"/>
            <a:ext cx="1328096" cy="5578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d2trai0tmd5cyd.cloudfront.net/media/catalog/product/m/1/m1slc_001_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7967" y="2709330"/>
            <a:ext cx="1523375" cy="687759"/>
          </a:xfrm>
          <a:prstGeom prst="rect">
            <a:avLst/>
          </a:prstGeom>
          <a:noFill/>
          <a:extLst>
            <a:ext uri="{909E8E84-426E-40DD-AFC4-6F175D3DCCD1}">
              <a14:hiddenFill xmlns:a14="http://schemas.microsoft.com/office/drawing/2010/main">
                <a:solidFill>
                  <a:srgbClr val="FFFFFF"/>
                </a:solidFill>
              </a14:hiddenFill>
            </a:ext>
          </a:extLst>
        </p:spPr>
      </p:pic>
      <p:sp>
        <p:nvSpPr>
          <p:cNvPr id="25" name="Oval 11"/>
          <p:cNvSpPr>
            <a:spLocks noChangeArrowheads="1"/>
          </p:cNvSpPr>
          <p:nvPr>
            <p:custDataLst>
              <p:tags r:id="rId3"/>
            </p:custDataLst>
          </p:nvPr>
        </p:nvSpPr>
        <p:spPr bwMode="gray">
          <a:xfrm>
            <a:off x="3614599" y="1274048"/>
            <a:ext cx="1836965" cy="1620959"/>
          </a:xfrm>
          <a:prstGeom prst="ellipse">
            <a:avLst/>
          </a:pr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38" tIns="45719" rIns="91438" bIns="45719" numCol="1" spcCol="0" rtlCol="0" fromWordArt="0" anchor="ctr" anchorCtr="0" forceAA="0" compatLnSpc="1">
            <a:prstTxWarp prst="textNoShape">
              <a:avLst/>
            </a:prstTxWarp>
            <a:noAutofit/>
          </a:bodyPr>
          <a:lstStyle/>
          <a:p>
            <a:pPr algn="ctr"/>
            <a:r>
              <a:rPr lang="en-US" sz="1400" dirty="0">
                <a:solidFill>
                  <a:schemeClr val="tx1"/>
                </a:solidFill>
                <a:latin typeface="Arial" pitchFamily="34" charset="0"/>
              </a:rPr>
              <a:t>Viewing</a:t>
            </a:r>
          </a:p>
          <a:p>
            <a:pPr algn="ctr"/>
            <a:endParaRPr lang="en-US" sz="1400" dirty="0">
              <a:solidFill>
                <a:schemeClr val="tx1"/>
              </a:solidFill>
              <a:latin typeface="Arial" pitchFamily="34" charset="0"/>
            </a:endParaRPr>
          </a:p>
          <a:p>
            <a:pPr algn="ctr"/>
            <a:endParaRPr lang="en-US" sz="1400" dirty="0">
              <a:solidFill>
                <a:schemeClr val="tx1"/>
              </a:solidFill>
              <a:latin typeface="Arial" pitchFamily="34" charset="0"/>
            </a:endParaRPr>
          </a:p>
          <a:p>
            <a:pPr algn="ctr"/>
            <a:endParaRPr lang="en-US" sz="1400" dirty="0">
              <a:solidFill>
                <a:schemeClr val="tx1"/>
              </a:solidFill>
              <a:latin typeface="Arial" pitchFamily="34" charset="0"/>
            </a:endParaRPr>
          </a:p>
        </p:txBody>
      </p:sp>
      <p:pic>
        <p:nvPicPr>
          <p:cNvPr id="27" name="Picture 2" descr="http://reviewit.pk/wp-content/uploads/2013/12/ratin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2073" y="1977261"/>
            <a:ext cx="1259429" cy="629714"/>
          </a:xfrm>
          <a:prstGeom prst="rect">
            <a:avLst/>
          </a:prstGeom>
          <a:noFill/>
          <a:extLst>
            <a:ext uri="{909E8E84-426E-40DD-AFC4-6F175D3DCCD1}">
              <a14:hiddenFill xmlns:a14="http://schemas.microsoft.com/office/drawing/2010/main">
                <a:solidFill>
                  <a:srgbClr val="FFFFFF"/>
                </a:solidFill>
              </a14:hiddenFill>
            </a:ext>
          </a:extLst>
        </p:spPr>
      </p:pic>
      <p:sp>
        <p:nvSpPr>
          <p:cNvPr id="28" name="Oval 11"/>
          <p:cNvSpPr>
            <a:spLocks noChangeArrowheads="1"/>
          </p:cNvSpPr>
          <p:nvPr>
            <p:custDataLst>
              <p:tags r:id="rId4"/>
            </p:custDataLst>
          </p:nvPr>
        </p:nvSpPr>
        <p:spPr bwMode="gray">
          <a:xfrm>
            <a:off x="3563888" y="2102919"/>
            <a:ext cx="1836965" cy="1620959"/>
          </a:xfrm>
          <a:prstGeom prst="ellipse">
            <a:avLst/>
          </a:prstGeom>
          <a:ln/>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91438" tIns="45719" rIns="91438" bIns="45719" numCol="1" spcCol="0" rtlCol="0" fromWordArt="0" anchor="ctr" anchorCtr="0" forceAA="0" compatLnSpc="1">
            <a:prstTxWarp prst="textNoShape">
              <a:avLst/>
            </a:prstTxWarp>
            <a:noAutofit/>
          </a:bodyPr>
          <a:lstStyle/>
          <a:p>
            <a:pPr algn="ctr"/>
            <a:endParaRPr lang="en-US" sz="1400" dirty="0">
              <a:solidFill>
                <a:schemeClr val="accent1"/>
              </a:solidFill>
              <a:latin typeface="Arial" pitchFamily="34" charset="0"/>
            </a:endParaRPr>
          </a:p>
          <a:p>
            <a:pPr algn="ctr"/>
            <a:endParaRPr lang="en-US" sz="1400" dirty="0">
              <a:solidFill>
                <a:schemeClr val="accent1"/>
              </a:solidFill>
              <a:latin typeface="Arial" pitchFamily="34" charset="0"/>
            </a:endParaRPr>
          </a:p>
          <a:p>
            <a:pPr algn="ctr"/>
            <a:endParaRPr lang="en-US" sz="1400" dirty="0">
              <a:solidFill>
                <a:schemeClr val="accent1"/>
              </a:solidFill>
              <a:latin typeface="Arial" pitchFamily="34" charset="0"/>
            </a:endParaRPr>
          </a:p>
          <a:p>
            <a:pPr algn="ctr"/>
            <a:endParaRPr lang="en-US" sz="1400" dirty="0">
              <a:solidFill>
                <a:schemeClr val="accent1"/>
              </a:solidFill>
              <a:latin typeface="Arial" pitchFamily="34" charset="0"/>
            </a:endParaRPr>
          </a:p>
          <a:p>
            <a:pPr algn="ctr"/>
            <a:endParaRPr lang="en-US" sz="1400" dirty="0">
              <a:solidFill>
                <a:schemeClr val="accent1"/>
              </a:solidFill>
              <a:latin typeface="Arial" pitchFamily="34" charset="0"/>
            </a:endParaRPr>
          </a:p>
          <a:p>
            <a:pPr algn="ctr"/>
            <a:endParaRPr lang="en-US" sz="1400" dirty="0">
              <a:solidFill>
                <a:schemeClr val="accent1"/>
              </a:solidFill>
              <a:latin typeface="Arial" pitchFamily="34" charset="0"/>
            </a:endParaRPr>
          </a:p>
          <a:p>
            <a:pPr algn="ctr"/>
            <a:endParaRPr lang="en-US" sz="1400" dirty="0">
              <a:solidFill>
                <a:schemeClr val="accent1"/>
              </a:solidFill>
              <a:latin typeface="Arial" pitchFamily="34" charset="0"/>
            </a:endParaRPr>
          </a:p>
          <a:p>
            <a:pPr algn="ctr"/>
            <a:r>
              <a:rPr lang="en-US" sz="1400" dirty="0">
                <a:solidFill>
                  <a:schemeClr val="accent1"/>
                </a:solidFill>
                <a:latin typeface="Arial" pitchFamily="34" charset="0"/>
              </a:rPr>
              <a:t>Online </a:t>
            </a:r>
          </a:p>
          <a:p>
            <a:pPr algn="ctr"/>
            <a:endParaRPr lang="en-US" sz="1400" dirty="0">
              <a:solidFill>
                <a:schemeClr val="accent1"/>
              </a:solidFill>
              <a:latin typeface="Arial" pitchFamily="34" charset="0"/>
            </a:endParaRPr>
          </a:p>
          <a:p>
            <a:pPr algn="ctr"/>
            <a:endParaRPr lang="en-US" sz="1400" dirty="0">
              <a:solidFill>
                <a:schemeClr val="tx1"/>
              </a:solidFill>
              <a:latin typeface="Arial" pitchFamily="34" charset="0"/>
            </a:endParaRPr>
          </a:p>
          <a:p>
            <a:pPr algn="ctr"/>
            <a:endParaRPr lang="en-US" sz="1400" dirty="0">
              <a:solidFill>
                <a:schemeClr val="tx1"/>
              </a:solidFill>
              <a:latin typeface="Arial" pitchFamily="34" charset="0"/>
            </a:endParaRPr>
          </a:p>
          <a:p>
            <a:pPr algn="ctr"/>
            <a:endParaRPr lang="en-US" sz="1400" dirty="0">
              <a:solidFill>
                <a:schemeClr val="tx1"/>
              </a:solidFill>
              <a:latin typeface="Arial" pitchFamily="34" charset="0"/>
            </a:endParaRPr>
          </a:p>
        </p:txBody>
      </p:sp>
      <p:pic>
        <p:nvPicPr>
          <p:cNvPr id="29" name="Picture 12" descr="http://www.kantarmedia.co.uk/Imagegen.ashx?image=/media/45133/internet.jpg&amp;width=288"/>
          <p:cNvPicPr>
            <a:picLocks noChangeAspect="1" noChangeArrowheads="1"/>
          </p:cNvPicPr>
          <p:nvPr/>
        </p:nvPicPr>
        <p:blipFill rotWithShape="1">
          <a:blip r:embed="rId13">
            <a:extLst>
              <a:ext uri="{28A0092B-C50C-407E-A947-70E740481C1C}">
                <a14:useLocalDpi xmlns:a14="http://schemas.microsoft.com/office/drawing/2010/main" val="0"/>
              </a:ext>
            </a:extLst>
          </a:blip>
          <a:srcRect/>
          <a:stretch/>
        </p:blipFill>
        <p:spPr bwMode="auto">
          <a:xfrm>
            <a:off x="3923928" y="2413743"/>
            <a:ext cx="1049055" cy="662063"/>
          </a:xfrm>
          <a:prstGeom prst="rect">
            <a:avLst/>
          </a:prstGeom>
          <a:noFill/>
          <a:extLst>
            <a:ext uri="{909E8E84-426E-40DD-AFC4-6F175D3DCCD1}">
              <a14:hiddenFill xmlns:a14="http://schemas.microsoft.com/office/drawing/2010/main">
                <a:solidFill>
                  <a:srgbClr val="FFFFFF"/>
                </a:solidFill>
              </a14:hiddenFill>
            </a:ext>
          </a:extLst>
        </p:spPr>
      </p:pic>
      <p:sp>
        <p:nvSpPr>
          <p:cNvPr id="30" name="Oval 11"/>
          <p:cNvSpPr>
            <a:spLocks noChangeArrowheads="1"/>
          </p:cNvSpPr>
          <p:nvPr>
            <p:custDataLst>
              <p:tags r:id="rId5"/>
            </p:custDataLst>
          </p:nvPr>
        </p:nvSpPr>
        <p:spPr bwMode="gray">
          <a:xfrm>
            <a:off x="3023067" y="1990443"/>
            <a:ext cx="1836965" cy="1620959"/>
          </a:xfrm>
          <a:prstGeom prst="ellipse">
            <a:avLst/>
          </a:prstGeom>
          <a:noFill/>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38" tIns="45719" rIns="91438" bIns="45719" numCol="1" spcCol="0" rtlCol="0" fromWordArt="0" anchor="ctr" anchorCtr="0" forceAA="0" compatLnSpc="1">
            <a:prstTxWarp prst="textNoShape">
              <a:avLst/>
            </a:prstTxWarp>
            <a:noAutofit/>
          </a:bodyPr>
          <a:lstStyle/>
          <a:p>
            <a:pPr algn="ctr"/>
            <a:r>
              <a:rPr lang="en-US" sz="1400" dirty="0">
                <a:solidFill>
                  <a:schemeClr val="accent1"/>
                </a:solidFill>
                <a:latin typeface="Arial" pitchFamily="34" charset="0"/>
              </a:rPr>
              <a:t>Reading</a:t>
            </a:r>
          </a:p>
          <a:p>
            <a:pPr algn="ctr"/>
            <a:endParaRPr lang="en-US" sz="1400" dirty="0">
              <a:solidFill>
                <a:schemeClr val="tx1"/>
              </a:solidFill>
              <a:latin typeface="Arial" pitchFamily="34" charset="0"/>
            </a:endParaRPr>
          </a:p>
          <a:p>
            <a:pPr algn="ctr"/>
            <a:endParaRPr lang="en-US" sz="1400" dirty="0">
              <a:solidFill>
                <a:schemeClr val="tx1"/>
              </a:solidFill>
              <a:latin typeface="Arial" pitchFamily="34" charset="0"/>
            </a:endParaRPr>
          </a:p>
          <a:p>
            <a:pPr algn="ctr"/>
            <a:endParaRPr lang="en-US" sz="1400" dirty="0">
              <a:solidFill>
                <a:schemeClr val="tx1"/>
              </a:solidFill>
              <a:latin typeface="Arial" pitchFamily="34" charset="0"/>
            </a:endParaRPr>
          </a:p>
        </p:txBody>
      </p:sp>
      <p:sp>
        <p:nvSpPr>
          <p:cNvPr id="31" name="Oval 11"/>
          <p:cNvSpPr>
            <a:spLocks noChangeArrowheads="1"/>
          </p:cNvSpPr>
          <p:nvPr>
            <p:custDataLst>
              <p:tags r:id="rId6"/>
            </p:custDataLst>
          </p:nvPr>
        </p:nvSpPr>
        <p:spPr bwMode="gray">
          <a:xfrm>
            <a:off x="4067944" y="2066136"/>
            <a:ext cx="1836965" cy="1620959"/>
          </a:xfrm>
          <a:prstGeom prst="ellipse">
            <a:avLst/>
          </a:prstGeom>
          <a:noFill/>
          <a:ln/>
          <a:extLst/>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none" lIns="91438" tIns="45719" rIns="91438" bIns="45719" numCol="1" spcCol="0" rtlCol="0" fromWordArt="0" anchor="ctr" anchorCtr="0" forceAA="0" compatLnSpc="1">
            <a:prstTxWarp prst="textNoShape">
              <a:avLst/>
            </a:prstTxWarp>
            <a:noAutofit/>
          </a:bodyPr>
          <a:lstStyle/>
          <a:p>
            <a:pPr algn="ctr"/>
            <a:r>
              <a:rPr lang="en-US" sz="1400" dirty="0">
                <a:solidFill>
                  <a:schemeClr val="accent1"/>
                </a:solidFill>
                <a:latin typeface="Arial" pitchFamily="34" charset="0"/>
              </a:rPr>
              <a:t>Listening</a:t>
            </a:r>
          </a:p>
          <a:p>
            <a:pPr algn="ctr"/>
            <a:endParaRPr lang="en-US" sz="1400" dirty="0">
              <a:solidFill>
                <a:schemeClr val="accent1"/>
              </a:solidFill>
              <a:latin typeface="Arial" pitchFamily="34" charset="0"/>
            </a:endParaRPr>
          </a:p>
          <a:p>
            <a:pPr algn="ctr"/>
            <a:endParaRPr lang="en-US" sz="1400" dirty="0">
              <a:solidFill>
                <a:schemeClr val="tx1"/>
              </a:solidFill>
              <a:latin typeface="Arial" pitchFamily="34" charset="0"/>
            </a:endParaRPr>
          </a:p>
        </p:txBody>
      </p:sp>
    </p:spTree>
    <p:extLst>
      <p:ext uri="{BB962C8B-B14F-4D97-AF65-F5344CB8AC3E}">
        <p14:creationId xmlns:p14="http://schemas.microsoft.com/office/powerpoint/2010/main" val="3631026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p:cTn id="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spect="1" noChangeArrowheads="1"/>
          </p:cNvSpPr>
          <p:nvPr>
            <p:ph type="title"/>
          </p:nvPr>
        </p:nvSpPr>
        <p:spPr bwMode="gray">
          <a:xfrm>
            <a:off x="323851" y="555485"/>
            <a:ext cx="6408449" cy="576105"/>
          </a:xfrm>
        </p:spPr>
        <p:txBody>
          <a:bodyPr/>
          <a:lstStyle/>
          <a:p>
            <a:pPr lvl="1" algn="l" rtl="0">
              <a:spcBef>
                <a:spcPct val="0"/>
              </a:spcBef>
            </a:pPr>
            <a:r>
              <a:rPr lang="en-US" dirty="0">
                <a:latin typeface="+mj-lt"/>
              </a:rPr>
              <a:t>The Big Game of definitions</a:t>
            </a:r>
            <a:br>
              <a:rPr lang="en-US" dirty="0">
                <a:latin typeface="+mj-lt"/>
              </a:rPr>
            </a:br>
            <a:r>
              <a:rPr lang="en-US" dirty="0">
                <a:latin typeface="+mj-lt"/>
              </a:rPr>
              <a:t/>
            </a:r>
            <a:br>
              <a:rPr lang="en-US" dirty="0">
                <a:latin typeface="+mj-lt"/>
              </a:rPr>
            </a:br>
            <a:r>
              <a:rPr lang="en-US" sz="1600" dirty="0">
                <a:latin typeface="+mj-lt"/>
              </a:rPr>
              <a:t>Merging data sources with different definitions</a:t>
            </a:r>
            <a:endParaRPr lang="en-US" noProof="1">
              <a:latin typeface="+mj-lt"/>
            </a:endParaRPr>
          </a:p>
        </p:txBody>
      </p:sp>
      <p:sp>
        <p:nvSpPr>
          <p:cNvPr id="48" name="Rectangle 5"/>
          <p:cNvSpPr>
            <a:spLocks noChangeArrowheads="1"/>
          </p:cNvSpPr>
          <p:nvPr/>
        </p:nvSpPr>
        <p:spPr bwMode="gray">
          <a:xfrm>
            <a:off x="611450" y="1635644"/>
            <a:ext cx="6120790" cy="43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0" tIns="46800" rIns="90000" bIns="46800" anchor="ctr"/>
          <a:lstStyle/>
          <a:p>
            <a:pPr marL="342900" indent="-342900">
              <a:buFont typeface="+mj-lt"/>
              <a:buAutoNum type="arabicPeriod"/>
            </a:pPr>
            <a:r>
              <a:rPr lang="en-US" sz="1600" dirty="0"/>
              <a:t>Sample data with big data</a:t>
            </a:r>
            <a:endParaRPr lang="nl-NL" sz="1600" dirty="0"/>
          </a:p>
        </p:txBody>
      </p:sp>
      <p:sp>
        <p:nvSpPr>
          <p:cNvPr id="52" name="Rectangle 5"/>
          <p:cNvSpPr>
            <a:spLocks noChangeArrowheads="1"/>
          </p:cNvSpPr>
          <p:nvPr/>
        </p:nvSpPr>
        <p:spPr bwMode="gray">
          <a:xfrm>
            <a:off x="611450" y="2211724"/>
            <a:ext cx="6120790" cy="43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0" tIns="46800" rIns="90000" bIns="46800" anchor="ctr"/>
          <a:lstStyle/>
          <a:p>
            <a:pPr marL="342900" indent="-342900">
              <a:buFont typeface="+mj-lt"/>
              <a:buAutoNum type="arabicPeriod" startAt="2"/>
            </a:pPr>
            <a:r>
              <a:rPr lang="en-US" sz="1600" dirty="0"/>
              <a:t>Big samples with small samples</a:t>
            </a:r>
            <a:endParaRPr lang="nl-NL" sz="1600" dirty="0"/>
          </a:p>
        </p:txBody>
      </p:sp>
      <p:sp>
        <p:nvSpPr>
          <p:cNvPr id="56" name="Rectangle 5"/>
          <p:cNvSpPr>
            <a:spLocks noChangeArrowheads="1"/>
          </p:cNvSpPr>
          <p:nvPr/>
        </p:nvSpPr>
        <p:spPr bwMode="gray">
          <a:xfrm>
            <a:off x="611450" y="2787804"/>
            <a:ext cx="6120790" cy="5040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0" tIns="46800" rIns="90000" bIns="46800" anchor="ctr"/>
          <a:lstStyle/>
          <a:p>
            <a:pPr marL="342900" indent="-342900">
              <a:buFont typeface="+mj-lt"/>
              <a:buAutoNum type="arabicPeriod" startAt="3"/>
            </a:pPr>
            <a:r>
              <a:rPr lang="en-US" sz="1600" dirty="0"/>
              <a:t>Raw data with weighted data</a:t>
            </a:r>
            <a:endParaRPr lang="nl-NL" sz="1600" dirty="0"/>
          </a:p>
        </p:txBody>
      </p:sp>
      <p:sp>
        <p:nvSpPr>
          <p:cNvPr id="22" name="Rectangle 5"/>
          <p:cNvSpPr>
            <a:spLocks noChangeArrowheads="1"/>
          </p:cNvSpPr>
          <p:nvPr/>
        </p:nvSpPr>
        <p:spPr bwMode="gray">
          <a:xfrm>
            <a:off x="611570" y="3435892"/>
            <a:ext cx="6120790" cy="5040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0" tIns="46800" rIns="90000" bIns="46800" anchor="ctr"/>
          <a:lstStyle/>
          <a:p>
            <a:pPr marL="342900" indent="-342900">
              <a:buFont typeface="+mj-lt"/>
              <a:buAutoNum type="arabicPeriod" startAt="4"/>
            </a:pPr>
            <a:r>
              <a:rPr lang="en-US" sz="1600" dirty="0"/>
              <a:t>Who is at the helm for taking decisions?</a:t>
            </a:r>
            <a:endParaRPr lang="nl-NL" sz="1600" dirty="0"/>
          </a:p>
        </p:txBody>
      </p:sp>
      <p:sp>
        <p:nvSpPr>
          <p:cNvPr id="26" name="Rectangle 5"/>
          <p:cNvSpPr>
            <a:spLocks noChangeArrowheads="1"/>
          </p:cNvSpPr>
          <p:nvPr/>
        </p:nvSpPr>
        <p:spPr bwMode="gray">
          <a:xfrm>
            <a:off x="611570" y="4083964"/>
            <a:ext cx="6120790" cy="5040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360000" tIns="46800" rIns="90000" bIns="46800" anchor="ctr"/>
          <a:lstStyle/>
          <a:p>
            <a:pPr marL="342900" indent="-342900">
              <a:buFont typeface="+mj-lt"/>
              <a:buAutoNum type="arabicPeriod" startAt="5"/>
            </a:pPr>
            <a:r>
              <a:rPr lang="en-US" sz="1600" dirty="0"/>
              <a:t>The power to the data scientist, merging experts and statisticians?</a:t>
            </a:r>
            <a:endParaRPr lang="nl-NL" sz="1600" dirty="0"/>
          </a:p>
        </p:txBody>
      </p:sp>
      <p:pic>
        <p:nvPicPr>
          <p:cNvPr id="3074" name="Picture 2" descr="https://www.binkd.com/wp-content/uploads/2014/02/Checklist.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76256" y="1765200"/>
            <a:ext cx="2014512" cy="1814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82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1+#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750" fill="hold"/>
                                        <p:tgtEl>
                                          <p:spTgt spid="52"/>
                                        </p:tgtEl>
                                        <p:attrNameLst>
                                          <p:attrName>ppt_x</p:attrName>
                                        </p:attrNameLst>
                                      </p:cBhvr>
                                      <p:tavLst>
                                        <p:tav tm="0">
                                          <p:val>
                                            <p:strVal val="1+#ppt_w/2"/>
                                          </p:val>
                                        </p:tav>
                                        <p:tav tm="100000">
                                          <p:val>
                                            <p:strVal val="#ppt_x"/>
                                          </p:val>
                                        </p:tav>
                                      </p:tavLst>
                                    </p:anim>
                                    <p:anim calcmode="lin" valueType="num">
                                      <p:cBhvr additive="base">
                                        <p:cTn id="14" dur="75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1+#ppt_w/2"/>
                                          </p:val>
                                        </p:tav>
                                        <p:tav tm="100000">
                                          <p:val>
                                            <p:strVal val="#ppt_x"/>
                                          </p:val>
                                        </p:tav>
                                      </p:tavLst>
                                    </p:anim>
                                    <p:anim calcmode="lin" valueType="num">
                                      <p:cBhvr additive="base">
                                        <p:cTn id="20" dur="75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750" fill="hold"/>
                                        <p:tgtEl>
                                          <p:spTgt spid="22"/>
                                        </p:tgtEl>
                                        <p:attrNameLst>
                                          <p:attrName>ppt_x</p:attrName>
                                        </p:attrNameLst>
                                      </p:cBhvr>
                                      <p:tavLst>
                                        <p:tav tm="0">
                                          <p:val>
                                            <p:strVal val="1+#ppt_w/2"/>
                                          </p:val>
                                        </p:tav>
                                        <p:tav tm="100000">
                                          <p:val>
                                            <p:strVal val="#ppt_x"/>
                                          </p:val>
                                        </p:tav>
                                      </p:tavLst>
                                    </p:anim>
                                    <p:anim calcmode="lin" valueType="num">
                                      <p:cBhvr additive="base">
                                        <p:cTn id="26" dur="7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750" fill="hold"/>
                                        <p:tgtEl>
                                          <p:spTgt spid="26"/>
                                        </p:tgtEl>
                                        <p:attrNameLst>
                                          <p:attrName>ppt_x</p:attrName>
                                        </p:attrNameLst>
                                      </p:cBhvr>
                                      <p:tavLst>
                                        <p:tav tm="0">
                                          <p:val>
                                            <p:strVal val="1+#ppt_w/2"/>
                                          </p:val>
                                        </p:tav>
                                        <p:tav tm="100000">
                                          <p:val>
                                            <p:strVal val="#ppt_x"/>
                                          </p:val>
                                        </p:tav>
                                      </p:tavLst>
                                    </p:anim>
                                    <p:anim calcmode="lin" valueType="num">
                                      <p:cBhvr additive="base">
                                        <p:cTn id="32"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6" grpId="0" animBg="1"/>
      <p:bldP spid="22"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78395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9074" name="Rectangle 2"/>
          <p:cNvSpPr>
            <a:spLocks noGrp="1" noChangeArrowheads="1"/>
          </p:cNvSpPr>
          <p:nvPr>
            <p:ph type="title"/>
          </p:nvPr>
        </p:nvSpPr>
        <p:spPr bwMode="gray"/>
        <p:txBody>
          <a:bodyPr/>
          <a:lstStyle/>
          <a:p>
            <a:r>
              <a:rPr lang="en-US" dirty="0"/>
              <a:t>Challenges</a:t>
            </a:r>
          </a:p>
        </p:txBody>
      </p:sp>
      <p:sp>
        <p:nvSpPr>
          <p:cNvPr id="259089" name="Text Box 17"/>
          <p:cNvSpPr txBox="1">
            <a:spLocks noChangeArrowheads="1"/>
          </p:cNvSpPr>
          <p:nvPr/>
        </p:nvSpPr>
        <p:spPr bwMode="gray">
          <a:xfrm>
            <a:off x="323410" y="1059582"/>
            <a:ext cx="8496740" cy="3600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0" tIns="72000" rIns="91440" bIns="72000" numCol="1" spcCol="0" rtlCol="0" fromWordArt="0" anchor="b" anchorCtr="0" forceAA="0" compatLnSpc="1">
            <a:prstTxWarp prst="textNoShape">
              <a:avLst/>
            </a:prstTxWarp>
            <a:noAutofit/>
          </a:bodyPr>
          <a:lstStyle>
            <a:defPPr>
              <a:defRPr lang="en-US"/>
            </a:defPPr>
            <a:lvl1pPr indent="0">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sz="1500" dirty="0">
                <a:solidFill>
                  <a:schemeClr val="tx1"/>
                </a:solidFill>
              </a:rPr>
              <a:t>To bridge existing media data together with the new data sources. </a:t>
            </a:r>
            <a:r>
              <a:rPr lang="en-US" sz="1500">
                <a:solidFill>
                  <a:schemeClr val="tx1"/>
                </a:solidFill>
              </a:rPr>
              <a:t>Shoe-horning</a:t>
            </a:r>
            <a:r>
              <a:rPr lang="en-US" sz="1500" dirty="0">
                <a:solidFill>
                  <a:schemeClr val="tx1"/>
                </a:solidFill>
              </a:rPr>
              <a:t>.</a:t>
            </a:r>
            <a:endParaRPr lang="nl-NL" sz="1500" dirty="0">
              <a:solidFill>
                <a:schemeClr val="tx1"/>
              </a:solidFill>
            </a:endParaRPr>
          </a:p>
        </p:txBody>
      </p:sp>
      <p:sp>
        <p:nvSpPr>
          <p:cNvPr id="259100" name="Rectangle 28"/>
          <p:cNvSpPr>
            <a:spLocks noChangeArrowheads="1"/>
          </p:cNvSpPr>
          <p:nvPr/>
        </p:nvSpPr>
        <p:spPr bwMode="gray">
          <a:xfrm>
            <a:off x="323470" y="1059582"/>
            <a:ext cx="360000" cy="360000"/>
          </a:xfrm>
          <a:prstGeom prst="triangle">
            <a:avLst>
              <a:gd name="adj" fmla="val 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36000" numCol="1" spcCol="0" rtlCol="0" fromWordArt="0" anchor="b" anchorCtr="0" forceAA="0" compatLnSpc="1">
            <a:prstTxWarp prst="textNoShape">
              <a:avLst/>
            </a:prstTxWarp>
            <a:noAutofit/>
          </a:bodyPr>
          <a:lstStyle/>
          <a:p>
            <a:r>
              <a:rPr lang="en-US" sz="1400" dirty="0">
                <a:solidFill>
                  <a:schemeClr val="bg1"/>
                </a:solidFill>
                <a:latin typeface="Arial" pitchFamily="34" charset="0"/>
              </a:rPr>
              <a:t>1</a:t>
            </a:r>
          </a:p>
        </p:txBody>
      </p:sp>
      <p:sp>
        <p:nvSpPr>
          <p:cNvPr id="42" name="Text Box 17"/>
          <p:cNvSpPr txBox="1">
            <a:spLocks noChangeArrowheads="1"/>
          </p:cNvSpPr>
          <p:nvPr/>
        </p:nvSpPr>
        <p:spPr bwMode="gray">
          <a:xfrm>
            <a:off x="331148" y="1635645"/>
            <a:ext cx="8496000" cy="3600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0" tIns="72000" rIns="91440" bIns="72000" numCol="1" spcCol="0" rtlCol="0" fromWordArt="0" anchor="b" anchorCtr="0" forceAA="0" compatLnSpc="1">
            <a:prstTxWarp prst="textNoShape">
              <a:avLst/>
            </a:prstTxWarp>
            <a:noAutofit/>
          </a:bodyPr>
          <a:lstStyle>
            <a:defPPr>
              <a:defRPr lang="en-US"/>
            </a:defPPr>
            <a:lvl1pPr indent="0">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solidFill>
                  <a:schemeClr val="tx1"/>
                </a:solidFill>
              </a:rPr>
              <a:t>Advertising contact reach need new definitions. </a:t>
            </a:r>
            <a:endParaRPr lang="nl-NL" dirty="0">
              <a:solidFill>
                <a:schemeClr val="tx1"/>
              </a:solidFill>
            </a:endParaRPr>
          </a:p>
        </p:txBody>
      </p:sp>
      <p:sp>
        <p:nvSpPr>
          <p:cNvPr id="20" name="Rectangle 28"/>
          <p:cNvSpPr>
            <a:spLocks noChangeArrowheads="1"/>
          </p:cNvSpPr>
          <p:nvPr/>
        </p:nvSpPr>
        <p:spPr bwMode="gray">
          <a:xfrm>
            <a:off x="323528" y="1635686"/>
            <a:ext cx="360000" cy="360000"/>
          </a:xfrm>
          <a:prstGeom prst="triangle">
            <a:avLst>
              <a:gd name="adj" fmla="val 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36000" numCol="1" spcCol="0" rtlCol="0" fromWordArt="0" anchor="b" anchorCtr="0" forceAA="0" compatLnSpc="1">
            <a:prstTxWarp prst="textNoShape">
              <a:avLst/>
            </a:prstTxWarp>
            <a:noAutofit/>
          </a:bodyPr>
          <a:lstStyle/>
          <a:p>
            <a:r>
              <a:rPr lang="en-US" sz="1400" dirty="0">
                <a:solidFill>
                  <a:schemeClr val="bg1"/>
                </a:solidFill>
                <a:latin typeface="Arial" pitchFamily="34" charset="0"/>
              </a:rPr>
              <a:t>2</a:t>
            </a:r>
          </a:p>
        </p:txBody>
      </p:sp>
      <p:sp>
        <p:nvSpPr>
          <p:cNvPr id="11" name="Text Box 17"/>
          <p:cNvSpPr txBox="1">
            <a:spLocks noChangeArrowheads="1"/>
          </p:cNvSpPr>
          <p:nvPr/>
        </p:nvSpPr>
        <p:spPr bwMode="gray">
          <a:xfrm>
            <a:off x="331148" y="2211709"/>
            <a:ext cx="8496000" cy="3600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0" tIns="72000" rIns="91440" bIns="72000" numCol="1" spcCol="0" rtlCol="0" fromWordArt="0" anchor="b" anchorCtr="0" forceAA="0" compatLnSpc="1">
            <a:prstTxWarp prst="textNoShape">
              <a:avLst/>
            </a:prstTxWarp>
            <a:noAutofit/>
          </a:bodyPr>
          <a:lstStyle>
            <a:defPPr>
              <a:defRPr lang="en-US"/>
            </a:defPPr>
            <a:lvl1pPr indent="0">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a:solidFill>
                  <a:schemeClr val="tx1"/>
                </a:solidFill>
              </a:rPr>
              <a:t>Deaf for bad data, any number will do.</a:t>
            </a:r>
            <a:endParaRPr lang="nl-NL" dirty="0">
              <a:solidFill>
                <a:schemeClr val="tx1"/>
              </a:solidFill>
            </a:endParaRPr>
          </a:p>
        </p:txBody>
      </p:sp>
      <p:sp>
        <p:nvSpPr>
          <p:cNvPr id="12" name="Rectangle 28"/>
          <p:cNvSpPr>
            <a:spLocks noChangeArrowheads="1"/>
          </p:cNvSpPr>
          <p:nvPr/>
        </p:nvSpPr>
        <p:spPr bwMode="gray">
          <a:xfrm>
            <a:off x="323528" y="2211750"/>
            <a:ext cx="360000" cy="360000"/>
          </a:xfrm>
          <a:prstGeom prst="triangle">
            <a:avLst>
              <a:gd name="adj" fmla="val 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36000" numCol="1" spcCol="0" rtlCol="0" fromWordArt="0" anchor="b" anchorCtr="0" forceAA="0" compatLnSpc="1">
            <a:prstTxWarp prst="textNoShape">
              <a:avLst/>
            </a:prstTxWarp>
            <a:noAutofit/>
          </a:bodyPr>
          <a:lstStyle/>
          <a:p>
            <a:r>
              <a:rPr lang="en-US" sz="1400" dirty="0">
                <a:solidFill>
                  <a:schemeClr val="bg1"/>
                </a:solidFill>
                <a:latin typeface="Arial" pitchFamily="34" charset="0"/>
              </a:rPr>
              <a:t>3</a:t>
            </a:r>
          </a:p>
        </p:txBody>
      </p:sp>
      <p:sp>
        <p:nvSpPr>
          <p:cNvPr id="13" name="Text Box 17"/>
          <p:cNvSpPr txBox="1">
            <a:spLocks noChangeArrowheads="1"/>
          </p:cNvSpPr>
          <p:nvPr/>
        </p:nvSpPr>
        <p:spPr bwMode="gray">
          <a:xfrm>
            <a:off x="331148" y="2787773"/>
            <a:ext cx="8496000" cy="3600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0" tIns="72000" rIns="91440" bIns="72000" numCol="1" spcCol="0" rtlCol="0" fromWordArt="0" anchor="b" anchorCtr="0" forceAA="0" compatLnSpc="1">
            <a:prstTxWarp prst="textNoShape">
              <a:avLst/>
            </a:prstTxWarp>
            <a:noAutofit/>
          </a:bodyPr>
          <a:lstStyle>
            <a:defPPr>
              <a:defRPr lang="en-US"/>
            </a:defPPr>
            <a:lvl1pPr indent="0">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solidFill>
                  <a:schemeClr val="tx1"/>
                </a:solidFill>
              </a:rPr>
              <a:t>Merging data has to be explained so it can be understood by non-experts.</a:t>
            </a:r>
            <a:endParaRPr lang="nl-NL" dirty="0">
              <a:solidFill>
                <a:schemeClr val="tx1"/>
              </a:solidFill>
            </a:endParaRPr>
          </a:p>
        </p:txBody>
      </p:sp>
      <p:sp>
        <p:nvSpPr>
          <p:cNvPr id="14" name="Rectangle 28"/>
          <p:cNvSpPr>
            <a:spLocks noChangeArrowheads="1"/>
          </p:cNvSpPr>
          <p:nvPr/>
        </p:nvSpPr>
        <p:spPr bwMode="gray">
          <a:xfrm>
            <a:off x="323528" y="2787814"/>
            <a:ext cx="360000" cy="360000"/>
          </a:xfrm>
          <a:prstGeom prst="triangle">
            <a:avLst>
              <a:gd name="adj" fmla="val 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36000" numCol="1" spcCol="0" rtlCol="0" fromWordArt="0" anchor="b" anchorCtr="0" forceAA="0" compatLnSpc="1">
            <a:prstTxWarp prst="textNoShape">
              <a:avLst/>
            </a:prstTxWarp>
            <a:noAutofit/>
          </a:bodyPr>
          <a:lstStyle/>
          <a:p>
            <a:r>
              <a:rPr lang="en-US" sz="1400" dirty="0">
                <a:solidFill>
                  <a:schemeClr val="bg1"/>
                </a:solidFill>
                <a:latin typeface="Arial" pitchFamily="34" charset="0"/>
              </a:rPr>
              <a:t>4</a:t>
            </a:r>
          </a:p>
        </p:txBody>
      </p:sp>
      <p:sp>
        <p:nvSpPr>
          <p:cNvPr id="15" name="Text Box 17"/>
          <p:cNvSpPr txBox="1">
            <a:spLocks noChangeArrowheads="1"/>
          </p:cNvSpPr>
          <p:nvPr/>
        </p:nvSpPr>
        <p:spPr bwMode="gray">
          <a:xfrm>
            <a:off x="331148" y="3363837"/>
            <a:ext cx="8496000" cy="3600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0" tIns="72000" rIns="91440" bIns="72000" numCol="1" spcCol="0" rtlCol="0" fromWordArt="0" anchor="b" anchorCtr="0" forceAA="0" compatLnSpc="1">
            <a:prstTxWarp prst="textNoShape">
              <a:avLst/>
            </a:prstTxWarp>
            <a:noAutofit/>
          </a:bodyPr>
          <a:lstStyle>
            <a:defPPr>
              <a:defRPr lang="en-US"/>
            </a:defPPr>
            <a:lvl1pPr indent="0">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solidFill>
                  <a:schemeClr val="tx1"/>
                </a:solidFill>
              </a:rPr>
              <a:t>Transparency is needed but further away than ever.</a:t>
            </a:r>
            <a:endParaRPr lang="nl-NL" dirty="0">
              <a:solidFill>
                <a:schemeClr val="tx1"/>
              </a:solidFill>
            </a:endParaRPr>
          </a:p>
        </p:txBody>
      </p:sp>
      <p:sp>
        <p:nvSpPr>
          <p:cNvPr id="16" name="Rectangle 28"/>
          <p:cNvSpPr>
            <a:spLocks noChangeArrowheads="1"/>
          </p:cNvSpPr>
          <p:nvPr/>
        </p:nvSpPr>
        <p:spPr bwMode="gray">
          <a:xfrm>
            <a:off x="323528" y="3363878"/>
            <a:ext cx="360000" cy="360000"/>
          </a:xfrm>
          <a:prstGeom prst="triangle">
            <a:avLst>
              <a:gd name="adj" fmla="val 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36000" numCol="1" spcCol="0" rtlCol="0" fromWordArt="0" anchor="b" anchorCtr="0" forceAA="0" compatLnSpc="1">
            <a:prstTxWarp prst="textNoShape">
              <a:avLst/>
            </a:prstTxWarp>
            <a:noAutofit/>
          </a:bodyPr>
          <a:lstStyle/>
          <a:p>
            <a:r>
              <a:rPr lang="en-US" sz="1400" dirty="0">
                <a:solidFill>
                  <a:schemeClr val="bg1"/>
                </a:solidFill>
                <a:latin typeface="Arial" pitchFamily="34" charset="0"/>
              </a:rPr>
              <a:t>5</a:t>
            </a:r>
          </a:p>
        </p:txBody>
      </p:sp>
      <p:pic>
        <p:nvPicPr>
          <p:cNvPr id="28674" name="Picture 2" descr="Image result for challen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634" y="3363837"/>
            <a:ext cx="3024336" cy="1707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4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9089"/>
                                        </p:tgtEl>
                                        <p:attrNameLst>
                                          <p:attrName>style.visibility</p:attrName>
                                        </p:attrNameLst>
                                      </p:cBhvr>
                                      <p:to>
                                        <p:strVal val="visible"/>
                                      </p:to>
                                    </p:set>
                                    <p:animEffect transition="in" filter="circle(in)">
                                      <p:cBhvr>
                                        <p:cTn id="7" dur="1000"/>
                                        <p:tgtEl>
                                          <p:spTgt spid="2590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9100"/>
                                        </p:tgtEl>
                                        <p:attrNameLst>
                                          <p:attrName>style.visibility</p:attrName>
                                        </p:attrNameLst>
                                      </p:cBhvr>
                                      <p:to>
                                        <p:strVal val="visible"/>
                                      </p:to>
                                    </p:set>
                                    <p:animEffect transition="in" filter="circle(in)">
                                      <p:cBhvr>
                                        <p:cTn id="10" dur="1000"/>
                                        <p:tgtEl>
                                          <p:spTgt spid="25910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in)">
                                      <p:cBhvr>
                                        <p:cTn id="13" dur="1000"/>
                                        <p:tgtEl>
                                          <p:spTgt spid="4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1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1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1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1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9" grpId="0" animBg="1"/>
      <p:bldP spid="259100" grpId="0" animBg="1"/>
      <p:bldP spid="42" grpId="0" animBg="1"/>
      <p:bldP spid="2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29841" y="1729283"/>
            <a:ext cx="2949178" cy="2858691"/>
          </a:xfrm>
        </p:spPr>
        <p:txBody>
          <a:bodyPr/>
          <a:lstStyle/>
          <a:p>
            <a:endParaRPr lang="nl-NL" dirty="0"/>
          </a:p>
          <a:p>
            <a:endParaRPr lang="nl-NL" dirty="0"/>
          </a:p>
          <a:p>
            <a:endParaRPr lang="nl-NL" dirty="0"/>
          </a:p>
          <a:p>
            <a:endParaRPr lang="nl-NL" dirty="0"/>
          </a:p>
          <a:p>
            <a:r>
              <a:rPr lang="nl-NL" dirty="0">
                <a:solidFill>
                  <a:schemeClr val="tx1"/>
                </a:solidFill>
              </a:rPr>
              <a:t>LVMR Media &amp; Research Consultants</a:t>
            </a:r>
          </a:p>
          <a:p>
            <a:r>
              <a:rPr lang="nl-NL" dirty="0">
                <a:solidFill>
                  <a:schemeClr val="tx1"/>
                </a:solidFill>
              </a:rPr>
              <a:t>Leendert van Meerem</a:t>
            </a:r>
          </a:p>
          <a:p>
            <a:r>
              <a:rPr lang="nl-NL" dirty="0">
                <a:solidFill>
                  <a:schemeClr val="tx1"/>
                </a:solidFill>
                <a:hlinkClick r:id="rId2"/>
              </a:rPr>
              <a:t>www.lvmr.nl</a:t>
            </a:r>
            <a:endParaRPr lang="nl-NL" dirty="0">
              <a:solidFill>
                <a:schemeClr val="tx1"/>
              </a:solidFill>
            </a:endParaRPr>
          </a:p>
          <a:p>
            <a:r>
              <a:rPr lang="nl-NL" dirty="0">
                <a:solidFill>
                  <a:schemeClr val="tx1"/>
                </a:solidFill>
                <a:hlinkClick r:id="rId3"/>
              </a:rPr>
              <a:t>leendert@lvmr.nl</a:t>
            </a:r>
            <a:endParaRPr lang="nl-NL" dirty="0">
              <a:solidFill>
                <a:schemeClr val="tx1"/>
              </a:solidFill>
            </a:endParaRPr>
          </a:p>
          <a:p>
            <a:endParaRPr lang="nl-NL" dirty="0"/>
          </a:p>
        </p:txBody>
      </p:sp>
      <p:pic>
        <p:nvPicPr>
          <p:cNvPr id="5122" name="Picture 2" descr="http://www.lvmr.nl/wp/wp-content/themes/LvMMRCustom/images/leendertvanmeer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14" y="1692717"/>
            <a:ext cx="982873" cy="1028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vmr.nl/wp/wp-content/themes/LvMMRCustom/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46" y="534935"/>
            <a:ext cx="414337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4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en-US" dirty="0"/>
              <a:t>The 2020 media landscape in five statements </a:t>
            </a:r>
            <a:endParaRPr lang="nl-NL" dirty="0"/>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a:solidFill>
                  <a:schemeClr val="tx1"/>
                </a:solidFill>
              </a:rPr>
              <a:t>Digital</a:t>
            </a:r>
          </a:p>
          <a:p>
            <a:pPr marL="342900" indent="-342900">
              <a:buFont typeface="+mj-lt"/>
              <a:buAutoNum type="arabicPeriod"/>
            </a:pPr>
            <a:r>
              <a:rPr lang="en-US" dirty="0">
                <a:solidFill>
                  <a:schemeClr val="tx1"/>
                </a:solidFill>
              </a:rPr>
              <a:t>Online</a:t>
            </a:r>
            <a:endParaRPr lang="nl-NL" dirty="0">
              <a:solidFill>
                <a:schemeClr val="tx1"/>
              </a:solidFill>
            </a:endParaRPr>
          </a:p>
          <a:p>
            <a:pPr marL="342900" indent="-342900">
              <a:buFont typeface="+mj-lt"/>
              <a:buAutoNum type="arabicPeriod"/>
            </a:pPr>
            <a:r>
              <a:rPr lang="en-US" dirty="0">
                <a:solidFill>
                  <a:schemeClr val="tx1"/>
                </a:solidFill>
              </a:rPr>
              <a:t>Mobile</a:t>
            </a:r>
            <a:endParaRPr lang="nl-NL" dirty="0">
              <a:solidFill>
                <a:schemeClr val="tx1"/>
              </a:solidFill>
            </a:endParaRPr>
          </a:p>
          <a:p>
            <a:pPr marL="342900" indent="-342900">
              <a:buFont typeface="+mj-lt"/>
              <a:buAutoNum type="arabicPeriod"/>
            </a:pPr>
            <a:r>
              <a:rPr lang="en-US" dirty="0">
                <a:solidFill>
                  <a:schemeClr val="tx1"/>
                </a:solidFill>
              </a:rPr>
              <a:t>OTT</a:t>
            </a:r>
            <a:endParaRPr lang="nl-NL" dirty="0">
              <a:solidFill>
                <a:schemeClr val="tx1"/>
              </a:solidFill>
            </a:endParaRPr>
          </a:p>
          <a:p>
            <a:pPr marL="342900" indent="-342900">
              <a:buFont typeface="+mj-lt"/>
              <a:buAutoNum type="arabicPeriod"/>
            </a:pPr>
            <a:r>
              <a:rPr lang="en-US" dirty="0">
                <a:solidFill>
                  <a:schemeClr val="tx1"/>
                </a:solidFill>
              </a:rPr>
              <a:t>The loss of “ratings based” advertising income in TV, Print, Radio</a:t>
            </a:r>
            <a:endParaRPr lang="nl-NL" dirty="0">
              <a:solidFill>
                <a:schemeClr val="tx1"/>
              </a:solidFill>
            </a:endParaRPr>
          </a:p>
          <a:p>
            <a:pPr marL="342900" indent="-342900">
              <a:buFont typeface="+mj-lt"/>
              <a:buAutoNum type="arabicPeriod"/>
            </a:pPr>
            <a:endParaRPr lang="nl-NL" dirty="0">
              <a:solidFill>
                <a:schemeClr val="tx1"/>
              </a:solidFill>
            </a:endParaRPr>
          </a:p>
        </p:txBody>
      </p:sp>
      <p:pic>
        <p:nvPicPr>
          <p:cNvPr id="26628" name="Picture 4" descr="Afbeeldingsresultaat voor discussi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7774"/>
            <a:ext cx="6715125" cy="2095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52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graphic-halfjaarrapport-2016-D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70902"/>
            <a:ext cx="3888432" cy="5021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95536" y="2418018"/>
            <a:ext cx="4320480" cy="585780"/>
          </a:xfrm>
          <a:prstGeom prst="rect">
            <a:avLst/>
          </a:prstGeom>
          <a:solidFill>
            <a:schemeClr val="bg1">
              <a:alpha val="50000"/>
            </a:schemeClr>
          </a:solidFill>
        </p:spPr>
        <p:txBody>
          <a:bodyPr wrap="square" lIns="0" tIns="0" rIns="0" bIns="0" rtlCol="0">
            <a:noAutofit/>
          </a:bodyPr>
          <a:lstStyle/>
          <a:p>
            <a:pPr>
              <a:spcBef>
                <a:spcPts val="300"/>
              </a:spcBef>
            </a:pPr>
            <a:r>
              <a:rPr lang="nl-NL" sz="4000" b="1" dirty="0">
                <a:solidFill>
                  <a:srgbClr val="FF0000"/>
                </a:solidFill>
                <a:latin typeface="Bradley Hand ITC" panose="03070402050302030203" pitchFamily="66" charset="0"/>
                <a:cs typeface="Arial" pitchFamily="34" charset="0"/>
              </a:rPr>
              <a:t>Three </a:t>
            </a:r>
            <a:r>
              <a:rPr lang="nl-NL" sz="4000" b="1" dirty="0" err="1">
                <a:solidFill>
                  <a:srgbClr val="FF0000"/>
                </a:solidFill>
                <a:latin typeface="Bradley Hand ITC" panose="03070402050302030203" pitchFamily="66" charset="0"/>
                <a:cs typeface="Arial" pitchFamily="34" charset="0"/>
              </a:rPr>
              <a:t>hours</a:t>
            </a:r>
            <a:r>
              <a:rPr lang="nl-NL" sz="4000" b="1" dirty="0">
                <a:solidFill>
                  <a:srgbClr val="FF0000"/>
                </a:solidFill>
                <a:latin typeface="Bradley Hand ITC" panose="03070402050302030203" pitchFamily="66" charset="0"/>
                <a:cs typeface="Arial" pitchFamily="34" charset="0"/>
              </a:rPr>
              <a:t> per </a:t>
            </a:r>
            <a:r>
              <a:rPr lang="nl-NL" sz="4000" b="1" dirty="0" err="1">
                <a:solidFill>
                  <a:srgbClr val="FF0000"/>
                </a:solidFill>
                <a:latin typeface="Bradley Hand ITC" panose="03070402050302030203" pitchFamily="66" charset="0"/>
                <a:cs typeface="Arial" pitchFamily="34" charset="0"/>
              </a:rPr>
              <a:t>day</a:t>
            </a:r>
            <a:endParaRPr lang="nl-NL" sz="4000" b="1" dirty="0">
              <a:solidFill>
                <a:srgbClr val="FF0000"/>
              </a:solidFill>
              <a:latin typeface="Bradley Hand ITC" panose="03070402050302030203" pitchFamily="66" charset="0"/>
              <a:cs typeface="Arial" pitchFamily="34" charset="0"/>
            </a:endParaRPr>
          </a:p>
        </p:txBody>
      </p:sp>
      <p:sp>
        <p:nvSpPr>
          <p:cNvPr id="5" name="Tekstvak 4"/>
          <p:cNvSpPr txBox="1"/>
          <p:nvPr/>
        </p:nvSpPr>
        <p:spPr>
          <a:xfrm>
            <a:off x="395536" y="3786170"/>
            <a:ext cx="4320480" cy="585780"/>
          </a:xfrm>
          <a:prstGeom prst="rect">
            <a:avLst/>
          </a:prstGeom>
          <a:solidFill>
            <a:schemeClr val="bg1">
              <a:alpha val="50000"/>
            </a:schemeClr>
          </a:solidFill>
        </p:spPr>
        <p:txBody>
          <a:bodyPr wrap="square" lIns="0" tIns="0" rIns="0" bIns="0" rtlCol="0">
            <a:noAutofit/>
          </a:bodyPr>
          <a:lstStyle/>
          <a:p>
            <a:pPr>
              <a:spcBef>
                <a:spcPts val="300"/>
              </a:spcBef>
            </a:pPr>
            <a:r>
              <a:rPr lang="nl-NL" sz="4000" b="1" dirty="0">
                <a:solidFill>
                  <a:schemeClr val="accent1"/>
                </a:solidFill>
                <a:latin typeface="Bradley Hand ITC" panose="03070402050302030203" pitchFamily="66" charset="0"/>
                <a:cs typeface="Arial" pitchFamily="34" charset="0"/>
              </a:rPr>
              <a:t>Lost </a:t>
            </a:r>
            <a:r>
              <a:rPr lang="nl-NL" sz="4000" b="1" dirty="0" err="1">
                <a:solidFill>
                  <a:schemeClr val="accent1"/>
                </a:solidFill>
                <a:latin typeface="Bradley Hand ITC" panose="03070402050302030203" pitchFamily="66" charset="0"/>
                <a:cs typeface="Arial" pitchFamily="34" charset="0"/>
              </a:rPr>
              <a:t>six</a:t>
            </a:r>
            <a:r>
              <a:rPr lang="nl-NL" sz="4000" b="1" dirty="0">
                <a:solidFill>
                  <a:schemeClr val="accent1"/>
                </a:solidFill>
                <a:latin typeface="Bradley Hand ITC" panose="03070402050302030203" pitchFamily="66" charset="0"/>
                <a:cs typeface="Arial" pitchFamily="34" charset="0"/>
              </a:rPr>
              <a:t> minutes</a:t>
            </a:r>
          </a:p>
        </p:txBody>
      </p:sp>
      <p:sp>
        <p:nvSpPr>
          <p:cNvPr id="6" name="Tekstvak 5"/>
          <p:cNvSpPr txBox="1"/>
          <p:nvPr/>
        </p:nvSpPr>
        <p:spPr>
          <a:xfrm>
            <a:off x="4823520" y="843558"/>
            <a:ext cx="4320480" cy="1305860"/>
          </a:xfrm>
          <a:prstGeom prst="rect">
            <a:avLst/>
          </a:prstGeom>
          <a:solidFill>
            <a:schemeClr val="bg1">
              <a:alpha val="50000"/>
            </a:schemeClr>
          </a:solidFill>
        </p:spPr>
        <p:txBody>
          <a:bodyPr wrap="square" lIns="0" tIns="0" rIns="0" bIns="0" rtlCol="0">
            <a:noAutofit/>
          </a:bodyPr>
          <a:lstStyle/>
          <a:p>
            <a:pPr algn="ctr">
              <a:spcBef>
                <a:spcPts val="300"/>
              </a:spcBef>
            </a:pPr>
            <a:r>
              <a:rPr lang="nl-NL" sz="4000" b="1" dirty="0">
                <a:solidFill>
                  <a:schemeClr val="tx2"/>
                </a:solidFill>
                <a:latin typeface="Bradley Hand ITC" panose="03070402050302030203" pitchFamily="66" charset="0"/>
                <a:cs typeface="Arial" pitchFamily="34" charset="0"/>
              </a:rPr>
              <a:t>Online </a:t>
            </a:r>
            <a:r>
              <a:rPr lang="nl-NL" sz="4000" b="1" dirty="0" err="1">
                <a:solidFill>
                  <a:schemeClr val="tx2"/>
                </a:solidFill>
                <a:latin typeface="Bradley Hand ITC" panose="03070402050302030203" pitchFamily="66" charset="0"/>
                <a:cs typeface="Arial" pitchFamily="34" charset="0"/>
              </a:rPr>
              <a:t>gain</a:t>
            </a:r>
            <a:r>
              <a:rPr lang="nl-NL" sz="4000" b="1" dirty="0">
                <a:solidFill>
                  <a:schemeClr val="tx2"/>
                </a:solidFill>
                <a:latin typeface="Bradley Hand ITC" panose="03070402050302030203" pitchFamily="66" charset="0"/>
                <a:cs typeface="Arial" pitchFamily="34" charset="0"/>
              </a:rPr>
              <a:t> </a:t>
            </a:r>
            <a:r>
              <a:rPr lang="nl-NL" sz="4000" b="1" dirty="0" err="1">
                <a:solidFill>
                  <a:schemeClr val="tx2"/>
                </a:solidFill>
                <a:latin typeface="Bradley Hand ITC" panose="03070402050302030203" pitchFamily="66" charset="0"/>
                <a:cs typeface="Arial" pitchFamily="34" charset="0"/>
              </a:rPr>
              <a:t>one</a:t>
            </a:r>
            <a:r>
              <a:rPr lang="nl-NL" sz="4000" b="1" dirty="0">
                <a:solidFill>
                  <a:schemeClr val="tx2"/>
                </a:solidFill>
                <a:latin typeface="Bradley Hand ITC" panose="03070402050302030203" pitchFamily="66" charset="0"/>
                <a:cs typeface="Arial" pitchFamily="34" charset="0"/>
              </a:rPr>
              <a:t> minute per </a:t>
            </a:r>
            <a:r>
              <a:rPr lang="nl-NL" sz="4000" b="1" dirty="0" err="1">
                <a:solidFill>
                  <a:schemeClr val="tx2"/>
                </a:solidFill>
                <a:latin typeface="Bradley Hand ITC" panose="03070402050302030203" pitchFamily="66" charset="0"/>
                <a:cs typeface="Arial" pitchFamily="34" charset="0"/>
              </a:rPr>
              <a:t>day</a:t>
            </a:r>
            <a:endParaRPr lang="nl-NL" sz="4000" b="1" dirty="0">
              <a:solidFill>
                <a:schemeClr val="tx2"/>
              </a:solidFill>
              <a:latin typeface="Bradley Hand ITC" panose="03070402050302030203" pitchFamily="66" charset="0"/>
              <a:cs typeface="Arial" pitchFamily="34" charset="0"/>
            </a:endParaRPr>
          </a:p>
        </p:txBody>
      </p:sp>
    </p:spTree>
    <p:extLst>
      <p:ext uri="{BB962C8B-B14F-4D97-AF65-F5344CB8AC3E}">
        <p14:creationId xmlns:p14="http://schemas.microsoft.com/office/powerpoint/2010/main" val="39432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Comments</a:t>
            </a:r>
            <a:r>
              <a:rPr lang="nl-NL" dirty="0" smtClean="0"/>
              <a:t> on </a:t>
            </a:r>
            <a:r>
              <a:rPr lang="nl-NL" dirty="0" err="1" smtClean="0"/>
              <a:t>previous</a:t>
            </a:r>
            <a:r>
              <a:rPr lang="nl-NL" dirty="0" smtClean="0"/>
              <a:t> slide</a:t>
            </a:r>
            <a:endParaRPr lang="nl-NL" dirty="0"/>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en-US" sz="1600" dirty="0">
                <a:solidFill>
                  <a:schemeClr val="tx1"/>
                </a:solidFill>
              </a:rPr>
              <a:t>It is part of a public report from Screen Force, The </a:t>
            </a:r>
            <a:r>
              <a:rPr lang="en-US" sz="1600" dirty="0" smtClean="0">
                <a:solidFill>
                  <a:schemeClr val="tx1"/>
                </a:solidFill>
              </a:rPr>
              <a:t>Netherlands;</a:t>
            </a:r>
            <a:endParaRPr lang="nl-NL" sz="1600" dirty="0">
              <a:solidFill>
                <a:schemeClr val="tx1"/>
              </a:solidFill>
            </a:endParaRPr>
          </a:p>
          <a:p>
            <a:pPr marL="285750" indent="-285750">
              <a:buFont typeface="Arial" panose="020B0604020202020204" pitchFamily="34" charset="0"/>
              <a:buChar char="•"/>
            </a:pPr>
            <a:r>
              <a:rPr lang="en-US" sz="1600" dirty="0">
                <a:solidFill>
                  <a:schemeClr val="tx1"/>
                </a:solidFill>
              </a:rPr>
              <a:t>Referring the first 6 months of 2016 in comparison with first 6 months of </a:t>
            </a:r>
            <a:r>
              <a:rPr lang="en-US" sz="1600" dirty="0" smtClean="0">
                <a:solidFill>
                  <a:schemeClr val="tx1"/>
                </a:solidFill>
              </a:rPr>
              <a:t>2015;</a:t>
            </a:r>
            <a:endParaRPr lang="nl-NL" sz="1600" dirty="0">
              <a:solidFill>
                <a:schemeClr val="tx1"/>
              </a:solidFill>
            </a:endParaRPr>
          </a:p>
          <a:p>
            <a:pPr marL="285750" indent="-285750">
              <a:buFont typeface="Arial" panose="020B0604020202020204" pitchFamily="34" charset="0"/>
              <a:buChar char="•"/>
            </a:pPr>
            <a:r>
              <a:rPr lang="en-US" sz="1600" dirty="0">
                <a:solidFill>
                  <a:schemeClr val="tx1"/>
                </a:solidFill>
              </a:rPr>
              <a:t>Online viewership of 34 minutes per month refers to the content of NPO, RTL </a:t>
            </a:r>
            <a:r>
              <a:rPr lang="en-US" sz="1600" dirty="0" smtClean="0">
                <a:solidFill>
                  <a:schemeClr val="tx1"/>
                </a:solidFill>
              </a:rPr>
              <a:t>and </a:t>
            </a:r>
            <a:r>
              <a:rPr lang="en-US" sz="1600" dirty="0">
                <a:solidFill>
                  <a:schemeClr val="tx1"/>
                </a:solidFill>
              </a:rPr>
              <a:t>SBS, with a total market share of 70% .</a:t>
            </a:r>
            <a:endParaRPr lang="nl-NL" sz="1600" dirty="0">
              <a:solidFill>
                <a:schemeClr val="tx1"/>
              </a:solidFill>
            </a:endParaRPr>
          </a:p>
          <a:p>
            <a:endParaRPr lang="nl-NL" dirty="0"/>
          </a:p>
        </p:txBody>
      </p:sp>
    </p:spTree>
    <p:extLst>
      <p:ext uri="{BB962C8B-B14F-4D97-AF65-F5344CB8AC3E}">
        <p14:creationId xmlns:p14="http://schemas.microsoft.com/office/powerpoint/2010/main" val="117207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Measurement</a:t>
            </a:r>
            <a:r>
              <a:rPr lang="nl-NL" dirty="0"/>
              <a:t> issues</a:t>
            </a:r>
          </a:p>
        </p:txBody>
      </p:sp>
      <p:sp>
        <p:nvSpPr>
          <p:cNvPr id="3" name="Tijdelijke aanduiding voor inhoud 2"/>
          <p:cNvSpPr>
            <a:spLocks noGrp="1"/>
          </p:cNvSpPr>
          <p:nvPr>
            <p:ph idx="1"/>
          </p:nvPr>
        </p:nvSpPr>
        <p:spPr/>
        <p:txBody>
          <a:bodyPr/>
          <a:lstStyle/>
          <a:p>
            <a:pPr marL="342900" indent="-342900">
              <a:buFont typeface="+mj-lt"/>
              <a:buAutoNum type="arabicPeriod"/>
            </a:pPr>
            <a:r>
              <a:rPr lang="en-US" dirty="0">
                <a:solidFill>
                  <a:schemeClr val="tx1"/>
                </a:solidFill>
              </a:rPr>
              <a:t>Measurement of digital is impossible without matching individual data with site centric “big “data.</a:t>
            </a:r>
          </a:p>
          <a:p>
            <a:pPr marL="342900" indent="-342900">
              <a:buFont typeface="+mj-lt"/>
              <a:buAutoNum type="arabicPeriod"/>
            </a:pPr>
            <a:r>
              <a:rPr lang="en-US" dirty="0">
                <a:solidFill>
                  <a:schemeClr val="tx1"/>
                </a:solidFill>
              </a:rPr>
              <a:t>Individual data are still needed, often still (2016) classical measurement takes care of the vast majority of the ratings volume.</a:t>
            </a:r>
          </a:p>
          <a:p>
            <a:pPr marL="342900" indent="-342900">
              <a:buFont typeface="+mj-lt"/>
              <a:buAutoNum type="arabicPeriod"/>
            </a:pPr>
            <a:r>
              <a:rPr lang="en-US" dirty="0">
                <a:solidFill>
                  <a:schemeClr val="tx1"/>
                </a:solidFill>
              </a:rPr>
              <a:t>Mobile is the big growing device type for all media consumption, but still small.</a:t>
            </a:r>
          </a:p>
          <a:p>
            <a:pPr marL="342900" indent="-342900">
              <a:buFont typeface="+mj-lt"/>
              <a:buAutoNum type="arabicPeriod"/>
            </a:pPr>
            <a:r>
              <a:rPr lang="en-US" dirty="0">
                <a:solidFill>
                  <a:schemeClr val="tx1"/>
                </a:solidFill>
              </a:rPr>
              <a:t>The big black box of fusing, matching, merging, calibrating. </a:t>
            </a:r>
          </a:p>
          <a:p>
            <a:pPr marL="342900" indent="-342900">
              <a:buFont typeface="+mj-lt"/>
              <a:buAutoNum type="arabicPeriod"/>
            </a:pPr>
            <a:r>
              <a:rPr lang="en-US" dirty="0">
                <a:solidFill>
                  <a:schemeClr val="tx1"/>
                </a:solidFill>
              </a:rPr>
              <a:t>The inescapable mismatch in definitions of contact, reach and frequency with the online contact definitions.</a:t>
            </a:r>
          </a:p>
        </p:txBody>
      </p:sp>
    </p:spTree>
    <p:extLst>
      <p:ext uri="{BB962C8B-B14F-4D97-AF65-F5344CB8AC3E}">
        <p14:creationId xmlns:p14="http://schemas.microsoft.com/office/powerpoint/2010/main" val="31444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9272303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33"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custDataLst>
              <p:tags r:id="rId3"/>
            </p:custDataLst>
          </p:nvPr>
        </p:nvSpPr>
        <p:spPr bwMode="gray"/>
        <p:txBody>
          <a:bodyPr/>
          <a:lstStyle/>
          <a:p>
            <a:pPr lvl="0"/>
            <a:r>
              <a:rPr lang="en-US" dirty="0"/>
              <a:t>Four players: Media Owners, Media Agencies, Advertisers and the Research agencies</a:t>
            </a:r>
            <a:endParaRPr lang="en-GB" dirty="0"/>
          </a:p>
        </p:txBody>
      </p:sp>
      <p:sp>
        <p:nvSpPr>
          <p:cNvPr id="63" name="Freihandform 62"/>
          <p:cNvSpPr/>
          <p:nvPr>
            <p:custDataLst>
              <p:tags r:id="rId4"/>
            </p:custDataLst>
          </p:nvPr>
        </p:nvSpPr>
        <p:spPr bwMode="gray">
          <a:xfrm>
            <a:off x="396464" y="2895838"/>
            <a:ext cx="8352000"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startAt="2"/>
            </a:pPr>
            <a:r>
              <a:rPr lang="en-GB" sz="1400" dirty="0"/>
              <a:t>JIC’s in 2020</a:t>
            </a:r>
            <a:endParaRPr lang="en-GB" sz="1400" dirty="0">
              <a:solidFill>
                <a:schemeClr val="bg1"/>
              </a:solidFill>
              <a:latin typeface="Arial" pitchFamily="34" charset="0"/>
            </a:endParaRPr>
          </a:p>
        </p:txBody>
      </p:sp>
      <p:sp>
        <p:nvSpPr>
          <p:cNvPr id="66" name="Freihandform 65"/>
          <p:cNvSpPr/>
          <p:nvPr>
            <p:custDataLst>
              <p:tags r:id="rId5"/>
            </p:custDataLst>
          </p:nvPr>
        </p:nvSpPr>
        <p:spPr bwMode="gray">
          <a:xfrm>
            <a:off x="395536" y="3363838"/>
            <a:ext cx="8352000" cy="1138065"/>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342900" indent="-342900">
              <a:buFont typeface="+mj-lt"/>
              <a:buAutoNum type="arabicPeriod"/>
            </a:pPr>
            <a:r>
              <a:rPr lang="en-US" sz="1400" dirty="0">
                <a:solidFill>
                  <a:schemeClr val="tx1"/>
                </a:solidFill>
              </a:rPr>
              <a:t>Less mutual trust</a:t>
            </a:r>
            <a:endParaRPr lang="nl-NL" sz="1400" dirty="0">
              <a:solidFill>
                <a:schemeClr val="tx1"/>
              </a:solidFill>
            </a:endParaRPr>
          </a:p>
          <a:p>
            <a:pPr marL="342900" indent="-342900">
              <a:buFont typeface="+mj-lt"/>
              <a:buAutoNum type="arabicPeriod"/>
            </a:pPr>
            <a:r>
              <a:rPr lang="en-US" sz="1400" dirty="0">
                <a:solidFill>
                  <a:schemeClr val="tx1"/>
                </a:solidFill>
              </a:rPr>
              <a:t>Less money available</a:t>
            </a:r>
            <a:endParaRPr lang="nl-NL" sz="1400" dirty="0">
              <a:solidFill>
                <a:schemeClr val="tx1"/>
              </a:solidFill>
            </a:endParaRPr>
          </a:p>
          <a:p>
            <a:pPr marL="342900" indent="-342900">
              <a:buFont typeface="+mj-lt"/>
              <a:buAutoNum type="arabicPeriod"/>
            </a:pPr>
            <a:r>
              <a:rPr lang="en-US" sz="1400" dirty="0">
                <a:solidFill>
                  <a:schemeClr val="tx1"/>
                </a:solidFill>
              </a:rPr>
              <a:t>Good total </a:t>
            </a:r>
            <a:r>
              <a:rPr lang="en-US" sz="1400" dirty="0" smtClean="0">
                <a:solidFill>
                  <a:schemeClr val="tx1"/>
                </a:solidFill>
              </a:rPr>
              <a:t>media research </a:t>
            </a:r>
            <a:r>
              <a:rPr lang="en-US" sz="1400" dirty="0">
                <a:solidFill>
                  <a:schemeClr val="tx1"/>
                </a:solidFill>
              </a:rPr>
              <a:t>is expensive</a:t>
            </a:r>
            <a:endParaRPr lang="nl-NL" sz="1400" dirty="0">
              <a:solidFill>
                <a:schemeClr val="tx1"/>
              </a:solidFill>
            </a:endParaRPr>
          </a:p>
          <a:p>
            <a:pPr marL="342900" indent="-342900">
              <a:buFont typeface="+mj-lt"/>
              <a:buAutoNum type="arabicPeriod"/>
            </a:pPr>
            <a:r>
              <a:rPr lang="en-US" sz="1400" dirty="0">
                <a:solidFill>
                  <a:schemeClr val="tx1"/>
                </a:solidFill>
              </a:rPr>
              <a:t>Why should I help my competitor?</a:t>
            </a:r>
            <a:endParaRPr lang="nl-NL" sz="1400" dirty="0">
              <a:solidFill>
                <a:schemeClr val="tx1"/>
              </a:solidFill>
            </a:endParaRPr>
          </a:p>
          <a:p>
            <a:pPr marL="342900" indent="-342900">
              <a:buFont typeface="+mj-lt"/>
              <a:buAutoNum type="arabicPeriod"/>
            </a:pPr>
            <a:r>
              <a:rPr lang="en-US" sz="1400" dirty="0">
                <a:solidFill>
                  <a:schemeClr val="tx1"/>
                </a:solidFill>
              </a:rPr>
              <a:t>Joint Audience Measurement often means: Big players sponsoring small players</a:t>
            </a:r>
            <a:endParaRPr lang="nl-NL" sz="1400" dirty="0">
              <a:solidFill>
                <a:schemeClr val="tx1"/>
              </a:solidFill>
            </a:endParaRPr>
          </a:p>
        </p:txBody>
      </p:sp>
      <p:sp>
        <p:nvSpPr>
          <p:cNvPr id="62" name="Freihandform 61"/>
          <p:cNvSpPr/>
          <p:nvPr>
            <p:custDataLst>
              <p:tags r:id="rId6"/>
            </p:custDataLst>
          </p:nvPr>
        </p:nvSpPr>
        <p:spPr bwMode="gray">
          <a:xfrm>
            <a:off x="395536" y="1084894"/>
            <a:ext cx="8352928"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a:pPr>
            <a:r>
              <a:rPr lang="en-GB" sz="1400" dirty="0"/>
              <a:t>What about JIC’s?</a:t>
            </a:r>
          </a:p>
        </p:txBody>
      </p:sp>
      <p:sp>
        <p:nvSpPr>
          <p:cNvPr id="65" name="Freihandform 64"/>
          <p:cNvSpPr/>
          <p:nvPr>
            <p:custDataLst>
              <p:tags r:id="rId7"/>
            </p:custDataLst>
          </p:nvPr>
        </p:nvSpPr>
        <p:spPr bwMode="gray">
          <a:xfrm>
            <a:off x="395808" y="1563638"/>
            <a:ext cx="8352656" cy="1152128"/>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endParaRPr lang="nl-NL" sz="1400" dirty="0">
              <a:solidFill>
                <a:schemeClr val="tx1"/>
              </a:solidFill>
            </a:endParaRPr>
          </a:p>
        </p:txBody>
      </p:sp>
      <p:sp>
        <p:nvSpPr>
          <p:cNvPr id="4" name="Tekstvak 3"/>
          <p:cNvSpPr txBox="1"/>
          <p:nvPr/>
        </p:nvSpPr>
        <p:spPr>
          <a:xfrm>
            <a:off x="427792" y="1563241"/>
            <a:ext cx="8248663" cy="914400"/>
          </a:xfrm>
          <a:prstGeom prst="rect">
            <a:avLst/>
          </a:prstGeom>
          <a:noFill/>
        </p:spPr>
        <p:txBody>
          <a:bodyPr wrap="none" lIns="0" tIns="0" rIns="0" bIns="0" rtlCol="0">
            <a:noAutofit/>
          </a:bodyPr>
          <a:lstStyle/>
          <a:p>
            <a:r>
              <a:rPr lang="en-US" sz="1400" dirty="0"/>
              <a:t>When selling commercial communication was a license to print money, your competitors </a:t>
            </a:r>
            <a:br>
              <a:rPr lang="en-US" sz="1400" dirty="0"/>
            </a:br>
            <a:r>
              <a:rPr lang="en-US" sz="1400" dirty="0"/>
              <a:t>are your joint friends, the “industry” is a comfortable trading club, your client is the lunch king </a:t>
            </a:r>
            <a:br>
              <a:rPr lang="en-US" sz="1400" dirty="0"/>
            </a:br>
            <a:r>
              <a:rPr lang="en-US" sz="1400" dirty="0"/>
              <a:t>and the media agencies the oil in the machine!</a:t>
            </a:r>
            <a:endParaRPr lang="nl-NL" sz="1400" dirty="0"/>
          </a:p>
          <a:p>
            <a:endParaRPr lang="en-US" sz="1400" dirty="0"/>
          </a:p>
          <a:p>
            <a:r>
              <a:rPr lang="en-US" sz="1400" dirty="0"/>
              <a:t>When business is tough, anyone can be your enemy!</a:t>
            </a:r>
            <a:endParaRPr lang="nl-NL" sz="1400" dirty="0"/>
          </a:p>
          <a:p>
            <a:endParaRPr lang="nl-NL" sz="1400" dirty="0"/>
          </a:p>
          <a:p>
            <a:pPr>
              <a:spcBef>
                <a:spcPts val="300"/>
              </a:spcBef>
            </a:pPr>
            <a:endParaRPr lang="nl-NL" sz="1400" dirty="0" err="1">
              <a:latin typeface="Arial" pitchFamily="34" charset="0"/>
              <a:cs typeface="Arial" pitchFamily="34" charset="0"/>
            </a:endParaRPr>
          </a:p>
        </p:txBody>
      </p:sp>
    </p:spTree>
    <p:extLst>
      <p:ext uri="{BB962C8B-B14F-4D97-AF65-F5344CB8AC3E}">
        <p14:creationId xmlns:p14="http://schemas.microsoft.com/office/powerpoint/2010/main" val="3293787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2"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7078680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56"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custDataLst>
              <p:tags r:id="rId3"/>
            </p:custDataLst>
          </p:nvPr>
        </p:nvSpPr>
        <p:spPr bwMode="gray"/>
        <p:txBody>
          <a:bodyPr/>
          <a:lstStyle/>
          <a:p>
            <a:pPr lvl="0"/>
            <a:r>
              <a:rPr lang="en-US" dirty="0"/>
              <a:t>Four players: Media Owners, Media Agencies, Advertisers and the Research agencies</a:t>
            </a:r>
            <a:endParaRPr lang="en-GB" dirty="0"/>
          </a:p>
        </p:txBody>
      </p:sp>
      <p:sp>
        <p:nvSpPr>
          <p:cNvPr id="63" name="Freihandform 62"/>
          <p:cNvSpPr/>
          <p:nvPr>
            <p:custDataLst>
              <p:tags r:id="rId4"/>
            </p:custDataLst>
          </p:nvPr>
        </p:nvSpPr>
        <p:spPr bwMode="gray">
          <a:xfrm>
            <a:off x="396464" y="2895838"/>
            <a:ext cx="8352000"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startAt="4"/>
            </a:pPr>
            <a:r>
              <a:rPr lang="en-GB" sz="1400" dirty="0"/>
              <a:t>Programmatic</a:t>
            </a:r>
            <a:endParaRPr lang="en-GB" sz="1400" dirty="0">
              <a:solidFill>
                <a:schemeClr val="bg1"/>
              </a:solidFill>
              <a:latin typeface="Arial" pitchFamily="34" charset="0"/>
            </a:endParaRPr>
          </a:p>
        </p:txBody>
      </p:sp>
      <p:sp>
        <p:nvSpPr>
          <p:cNvPr id="66" name="Freihandform 65"/>
          <p:cNvSpPr/>
          <p:nvPr>
            <p:custDataLst>
              <p:tags r:id="rId5"/>
            </p:custDataLst>
          </p:nvPr>
        </p:nvSpPr>
        <p:spPr bwMode="gray">
          <a:xfrm>
            <a:off x="395536" y="3363838"/>
            <a:ext cx="8352000" cy="1080119"/>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r>
              <a:rPr lang="en-US" sz="1400" dirty="0">
                <a:solidFill>
                  <a:schemeClr val="tx1"/>
                </a:solidFill>
              </a:rPr>
              <a:t>The wet dream of </a:t>
            </a:r>
            <a:r>
              <a:rPr lang="en-US" sz="1400" b="1" dirty="0">
                <a:solidFill>
                  <a:schemeClr val="tx1"/>
                </a:solidFill>
              </a:rPr>
              <a:t>programmatic</a:t>
            </a:r>
            <a:r>
              <a:rPr lang="en-US" sz="1400" dirty="0">
                <a:solidFill>
                  <a:schemeClr val="tx1"/>
                </a:solidFill>
              </a:rPr>
              <a:t> is not yet over, but the value of it becomes questionable. Fewer experts believe the promised targeting; fraud and mismatch becomes visible. “50% is down the drain”.</a:t>
            </a:r>
          </a:p>
          <a:p>
            <a:endParaRPr lang="en-US" sz="1400" dirty="0">
              <a:solidFill>
                <a:schemeClr val="tx1"/>
              </a:solidFill>
            </a:endParaRPr>
          </a:p>
          <a:p>
            <a:r>
              <a:rPr lang="en-US" sz="1400" dirty="0">
                <a:solidFill>
                  <a:schemeClr val="tx1"/>
                </a:solidFill>
              </a:rPr>
              <a:t>Transparency is far away!</a:t>
            </a:r>
            <a:endParaRPr lang="nl-NL" sz="1400" dirty="0">
              <a:solidFill>
                <a:schemeClr val="tx1"/>
              </a:solidFill>
            </a:endParaRPr>
          </a:p>
        </p:txBody>
      </p:sp>
      <p:sp>
        <p:nvSpPr>
          <p:cNvPr id="62" name="Freihandform 61"/>
          <p:cNvSpPr/>
          <p:nvPr>
            <p:custDataLst>
              <p:tags r:id="rId6"/>
            </p:custDataLst>
          </p:nvPr>
        </p:nvSpPr>
        <p:spPr bwMode="gray">
          <a:xfrm>
            <a:off x="395536" y="1084894"/>
            <a:ext cx="8352928"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startAt="3"/>
            </a:pPr>
            <a:r>
              <a:rPr lang="en-GB" sz="1400" dirty="0"/>
              <a:t>Advertisers</a:t>
            </a:r>
            <a:endParaRPr lang="en-GB" sz="1400" dirty="0">
              <a:solidFill>
                <a:schemeClr val="bg1"/>
              </a:solidFill>
              <a:latin typeface="Arial" pitchFamily="34" charset="0"/>
            </a:endParaRPr>
          </a:p>
        </p:txBody>
      </p:sp>
      <p:sp>
        <p:nvSpPr>
          <p:cNvPr id="65" name="Freihandform 64"/>
          <p:cNvSpPr/>
          <p:nvPr>
            <p:custDataLst>
              <p:tags r:id="rId7"/>
            </p:custDataLst>
          </p:nvPr>
        </p:nvSpPr>
        <p:spPr bwMode="gray">
          <a:xfrm>
            <a:off x="395808" y="1563638"/>
            <a:ext cx="8352656" cy="1008112"/>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lvl="0"/>
            <a:r>
              <a:rPr lang="en-US" sz="1400" dirty="0">
                <a:solidFill>
                  <a:schemeClr val="tx1"/>
                </a:solidFill>
              </a:rPr>
              <a:t>The value of classical media planning with classical survey/panel data is reduced to one of the many available sources of information.</a:t>
            </a:r>
            <a:endParaRPr lang="en-GB" sz="1400" dirty="0">
              <a:solidFill>
                <a:schemeClr val="tx1"/>
              </a:solidFill>
            </a:endParaRPr>
          </a:p>
        </p:txBody>
      </p:sp>
    </p:spTree>
    <p:extLst>
      <p:ext uri="{BB962C8B-B14F-4D97-AF65-F5344CB8AC3E}">
        <p14:creationId xmlns:p14="http://schemas.microsoft.com/office/powerpoint/2010/main" val="7449244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500" fill="hold"/>
                                        <p:tgtEl>
                                          <p:spTgt spid="65"/>
                                        </p:tgtEl>
                                        <p:attrNameLst>
                                          <p:attrName>ppt_x</p:attrName>
                                        </p:attrNameLst>
                                      </p:cBhvr>
                                      <p:tavLst>
                                        <p:tav tm="0">
                                          <p:val>
                                            <p:strVal val="#ppt_x"/>
                                          </p:val>
                                        </p:tav>
                                        <p:tav tm="100000">
                                          <p:val>
                                            <p:strVal val="#ppt_x"/>
                                          </p:val>
                                        </p:tav>
                                      </p:tavLst>
                                    </p:anim>
                                    <p:anim calcmode="lin" valueType="num">
                                      <p:cBhvr additive="base">
                                        <p:cTn id="1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anim calcmode="lin" valueType="num">
                                      <p:cBhvr>
                                        <p:cTn id="21" dur="500" fill="hold"/>
                                        <p:tgtEl>
                                          <p:spTgt spid="63"/>
                                        </p:tgtEl>
                                        <p:attrNameLst>
                                          <p:attrName>ppt_x</p:attrName>
                                        </p:attrNameLst>
                                      </p:cBhvr>
                                      <p:tavLst>
                                        <p:tav tm="0">
                                          <p:val>
                                            <p:strVal val="#ppt_x"/>
                                          </p:val>
                                        </p:tav>
                                        <p:tav tm="100000">
                                          <p:val>
                                            <p:strVal val="#ppt_x"/>
                                          </p:val>
                                        </p:tav>
                                      </p:tavLst>
                                    </p:anim>
                                    <p:anim calcmode="lin" valueType="num">
                                      <p:cBhvr>
                                        <p:cTn id="22"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2"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20912629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04"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custDataLst>
              <p:tags r:id="rId3"/>
            </p:custDataLst>
          </p:nvPr>
        </p:nvSpPr>
        <p:spPr bwMode="gray"/>
        <p:txBody>
          <a:bodyPr/>
          <a:lstStyle/>
          <a:p>
            <a:pPr lvl="0"/>
            <a:r>
              <a:rPr lang="en-US" dirty="0"/>
              <a:t>Four players: Media Owners, Media Agencies, Advertisers and the Research agencies</a:t>
            </a:r>
            <a:endParaRPr lang="en-GB" dirty="0"/>
          </a:p>
        </p:txBody>
      </p:sp>
      <p:sp>
        <p:nvSpPr>
          <p:cNvPr id="63" name="Freihandform 62"/>
          <p:cNvSpPr/>
          <p:nvPr>
            <p:custDataLst>
              <p:tags r:id="rId4"/>
            </p:custDataLst>
          </p:nvPr>
        </p:nvSpPr>
        <p:spPr bwMode="gray">
          <a:xfrm>
            <a:off x="396464" y="2859782"/>
            <a:ext cx="8352000"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startAt="6"/>
            </a:pPr>
            <a:r>
              <a:rPr lang="en-GB" sz="1400" dirty="0"/>
              <a:t>Research agencies</a:t>
            </a:r>
            <a:endParaRPr lang="en-GB" sz="1400" dirty="0">
              <a:solidFill>
                <a:schemeClr val="bg1"/>
              </a:solidFill>
              <a:latin typeface="Arial" pitchFamily="34" charset="0"/>
            </a:endParaRPr>
          </a:p>
        </p:txBody>
      </p:sp>
      <p:sp>
        <p:nvSpPr>
          <p:cNvPr id="66" name="Freihandform 65"/>
          <p:cNvSpPr/>
          <p:nvPr>
            <p:custDataLst>
              <p:tags r:id="rId5"/>
            </p:custDataLst>
          </p:nvPr>
        </p:nvSpPr>
        <p:spPr bwMode="gray">
          <a:xfrm>
            <a:off x="395536" y="3327782"/>
            <a:ext cx="8352000" cy="1620232"/>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r>
              <a:rPr lang="en-US" sz="1400" b="1" dirty="0">
                <a:solidFill>
                  <a:schemeClr val="tx1"/>
                </a:solidFill>
              </a:rPr>
              <a:t>The big ones</a:t>
            </a:r>
            <a:r>
              <a:rPr lang="en-US" sz="1400" dirty="0">
                <a:solidFill>
                  <a:schemeClr val="tx1"/>
                </a:solidFill>
              </a:rPr>
              <a:t>: The last ten years they have shuffled their internal organization in matrix, top down, bottom up, One, focus on big international clients, the world in weird regions, the business in weird business sections. The buzzwords in their strategy:  online, digital, mobile. Avoid talking about response </a:t>
            </a:r>
            <a:r>
              <a:rPr lang="en-US" sz="1400" dirty="0" smtClean="0">
                <a:solidFill>
                  <a:schemeClr val="tx1"/>
                </a:solidFill>
              </a:rPr>
              <a:t>rates!</a:t>
            </a:r>
            <a:endParaRPr lang="nl-NL" sz="1400" dirty="0">
              <a:solidFill>
                <a:schemeClr val="tx1"/>
              </a:solidFill>
            </a:endParaRPr>
          </a:p>
          <a:p>
            <a:r>
              <a:rPr lang="en-US" sz="1400" dirty="0">
                <a:solidFill>
                  <a:schemeClr val="tx1"/>
                </a:solidFill>
              </a:rPr>
              <a:t>Fieldwork is outsourced, software is outsourced.</a:t>
            </a:r>
            <a:endParaRPr lang="nl-NL" sz="1400" dirty="0">
              <a:solidFill>
                <a:schemeClr val="tx1"/>
              </a:solidFill>
            </a:endParaRPr>
          </a:p>
          <a:p>
            <a:r>
              <a:rPr lang="en-US" sz="1400" dirty="0">
                <a:solidFill>
                  <a:schemeClr val="tx1"/>
                </a:solidFill>
              </a:rPr>
              <a:t>New start up’s in mobile, digital research are acquired. With lots of problems of integrating them.</a:t>
            </a:r>
            <a:endParaRPr lang="en-US" sz="1400" b="1" dirty="0">
              <a:solidFill>
                <a:schemeClr val="tx1"/>
              </a:solidFill>
            </a:endParaRPr>
          </a:p>
          <a:p>
            <a:r>
              <a:rPr lang="en-US" sz="1400" b="1" dirty="0">
                <a:solidFill>
                  <a:schemeClr val="tx1"/>
                </a:solidFill>
              </a:rPr>
              <a:t>The small ones: </a:t>
            </a:r>
            <a:r>
              <a:rPr lang="en-US" sz="1400" dirty="0">
                <a:solidFill>
                  <a:schemeClr val="tx1"/>
                </a:solidFill>
              </a:rPr>
              <a:t>Grow fast in digital mobile and get acquired.</a:t>
            </a:r>
            <a:endParaRPr lang="nl-NL" sz="1400" dirty="0">
              <a:solidFill>
                <a:schemeClr val="tx1"/>
              </a:solidFill>
            </a:endParaRPr>
          </a:p>
        </p:txBody>
      </p:sp>
      <p:sp>
        <p:nvSpPr>
          <p:cNvPr id="62" name="Freihandform 61"/>
          <p:cNvSpPr/>
          <p:nvPr>
            <p:custDataLst>
              <p:tags r:id="rId6"/>
            </p:custDataLst>
          </p:nvPr>
        </p:nvSpPr>
        <p:spPr bwMode="gray">
          <a:xfrm>
            <a:off x="395536" y="1084894"/>
            <a:ext cx="8352928"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startAt="5"/>
            </a:pPr>
            <a:r>
              <a:rPr lang="en-GB" sz="1400" dirty="0"/>
              <a:t>Media agencies</a:t>
            </a:r>
            <a:endParaRPr lang="en-GB" sz="1400" dirty="0">
              <a:solidFill>
                <a:schemeClr val="bg1"/>
              </a:solidFill>
              <a:latin typeface="Arial" pitchFamily="34" charset="0"/>
            </a:endParaRPr>
          </a:p>
        </p:txBody>
      </p:sp>
      <p:sp>
        <p:nvSpPr>
          <p:cNvPr id="65" name="Freihandform 64"/>
          <p:cNvSpPr/>
          <p:nvPr>
            <p:custDataLst>
              <p:tags r:id="rId7"/>
            </p:custDataLst>
          </p:nvPr>
        </p:nvSpPr>
        <p:spPr bwMode="gray">
          <a:xfrm>
            <a:off x="395808" y="1563638"/>
            <a:ext cx="8352656" cy="1224136"/>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endParaRPr lang="nl-NL" sz="1400" dirty="0">
              <a:solidFill>
                <a:schemeClr val="tx1"/>
              </a:solidFill>
            </a:endParaRPr>
          </a:p>
        </p:txBody>
      </p:sp>
      <p:sp>
        <p:nvSpPr>
          <p:cNvPr id="4" name="Tekstvak 3"/>
          <p:cNvSpPr txBox="1"/>
          <p:nvPr/>
        </p:nvSpPr>
        <p:spPr>
          <a:xfrm>
            <a:off x="407205" y="1567686"/>
            <a:ext cx="914400" cy="914400"/>
          </a:xfrm>
          <a:prstGeom prst="rect">
            <a:avLst/>
          </a:prstGeom>
          <a:noFill/>
        </p:spPr>
        <p:txBody>
          <a:bodyPr wrap="none" lIns="0" tIns="0" rIns="0" bIns="0" rtlCol="0">
            <a:noAutofit/>
          </a:bodyPr>
          <a:lstStyle/>
          <a:p>
            <a:r>
              <a:rPr lang="en-US" sz="1400" b="1" dirty="0"/>
              <a:t>Media Agencies</a:t>
            </a:r>
            <a:r>
              <a:rPr lang="en-US" sz="1400" dirty="0"/>
              <a:t> turned themselves into bad research companies and money makers with </a:t>
            </a:r>
            <a:br>
              <a:rPr lang="en-US" sz="1400" dirty="0"/>
            </a:br>
            <a:r>
              <a:rPr lang="en-US" sz="1400" dirty="0"/>
              <a:t>programmatic buying. They pamper their big black box of research and model making and brand it as </a:t>
            </a:r>
            <a:br>
              <a:rPr lang="en-US" sz="1400" dirty="0"/>
            </a:br>
            <a:r>
              <a:rPr lang="en-US" sz="1400" dirty="0"/>
              <a:t>their unique infallible instrument.</a:t>
            </a:r>
          </a:p>
          <a:p>
            <a:endParaRPr lang="en-US" sz="1400" dirty="0"/>
          </a:p>
          <a:p>
            <a:r>
              <a:rPr lang="en-US" sz="1400" dirty="0"/>
              <a:t>They claim transparency even when it is not there!</a:t>
            </a:r>
            <a:endParaRPr lang="nl-NL" sz="1400" dirty="0"/>
          </a:p>
          <a:p>
            <a:pPr>
              <a:spcBef>
                <a:spcPts val="300"/>
              </a:spcBef>
            </a:pPr>
            <a:endParaRPr lang="nl-NL" sz="1400" dirty="0" err="1">
              <a:latin typeface="Arial" pitchFamily="34" charset="0"/>
              <a:cs typeface="Arial" pitchFamily="34" charset="0"/>
            </a:endParaRPr>
          </a:p>
        </p:txBody>
      </p:sp>
    </p:spTree>
    <p:extLst>
      <p:ext uri="{BB962C8B-B14F-4D97-AF65-F5344CB8AC3E}">
        <p14:creationId xmlns:p14="http://schemas.microsoft.com/office/powerpoint/2010/main" val="3800913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2"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64824007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2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custDataLst>
              <p:tags r:id="rId3"/>
            </p:custDataLst>
          </p:nvPr>
        </p:nvSpPr>
        <p:spPr bwMode="gray"/>
        <p:txBody>
          <a:bodyPr/>
          <a:lstStyle/>
          <a:p>
            <a:pPr lvl="0"/>
            <a:r>
              <a:rPr lang="en-US" dirty="0"/>
              <a:t>The 5</a:t>
            </a:r>
            <a:r>
              <a:rPr lang="en-US" baseline="30000" dirty="0"/>
              <a:t>th</a:t>
            </a:r>
            <a:r>
              <a:rPr lang="en-US" dirty="0"/>
              <a:t> player?</a:t>
            </a:r>
            <a:endParaRPr lang="en-GB" dirty="0"/>
          </a:p>
        </p:txBody>
      </p:sp>
      <p:sp>
        <p:nvSpPr>
          <p:cNvPr id="62" name="Freihandform 61"/>
          <p:cNvSpPr/>
          <p:nvPr>
            <p:custDataLst>
              <p:tags r:id="rId4"/>
            </p:custDataLst>
          </p:nvPr>
        </p:nvSpPr>
        <p:spPr bwMode="gray">
          <a:xfrm>
            <a:off x="395536" y="1084894"/>
            <a:ext cx="8352928" cy="4680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342900" indent="-342900">
              <a:buFont typeface="+mj-lt"/>
              <a:buAutoNum type="alphaUcPeriod" startAt="7"/>
            </a:pPr>
            <a:r>
              <a:rPr lang="en-GB" sz="1400" dirty="0"/>
              <a:t>Data Scientists</a:t>
            </a:r>
            <a:endParaRPr lang="en-GB" sz="1400" dirty="0">
              <a:solidFill>
                <a:schemeClr val="bg1"/>
              </a:solidFill>
              <a:latin typeface="Arial" pitchFamily="34" charset="0"/>
            </a:endParaRPr>
          </a:p>
        </p:txBody>
      </p:sp>
      <p:sp>
        <p:nvSpPr>
          <p:cNvPr id="65" name="Freihandform 64"/>
          <p:cNvSpPr/>
          <p:nvPr>
            <p:custDataLst>
              <p:tags r:id="rId5"/>
            </p:custDataLst>
          </p:nvPr>
        </p:nvSpPr>
        <p:spPr bwMode="gray">
          <a:xfrm>
            <a:off x="395808" y="1563638"/>
            <a:ext cx="8352656" cy="864096"/>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r>
              <a:rPr lang="en-US" sz="1400" dirty="0">
                <a:solidFill>
                  <a:schemeClr val="tx1"/>
                </a:solidFill>
              </a:rPr>
              <a:t>The new kings are the </a:t>
            </a:r>
            <a:r>
              <a:rPr lang="en-US" sz="1400" b="1" dirty="0">
                <a:solidFill>
                  <a:schemeClr val="tx1"/>
                </a:solidFill>
              </a:rPr>
              <a:t>Data Scientists</a:t>
            </a:r>
            <a:r>
              <a:rPr lang="en-US" sz="1400" dirty="0">
                <a:solidFill>
                  <a:schemeClr val="tx1"/>
                </a:solidFill>
              </a:rPr>
              <a:t>, formerly known as data analysts or even software programmers. </a:t>
            </a:r>
            <a:r>
              <a:rPr lang="en-US" sz="1400" dirty="0" smtClean="0">
                <a:solidFill>
                  <a:schemeClr val="tx1"/>
                </a:solidFill>
              </a:rPr>
              <a:t>They are the ones that are going to </a:t>
            </a:r>
            <a:r>
              <a:rPr lang="en-US" sz="1400" dirty="0">
                <a:solidFill>
                  <a:schemeClr val="tx1"/>
                </a:solidFill>
              </a:rPr>
              <a:t>decide about the new definitions and the value of these self-programmed definitions of online contact</a:t>
            </a:r>
            <a:r>
              <a:rPr lang="en-US" sz="1400" dirty="0" smtClean="0">
                <a:solidFill>
                  <a:schemeClr val="tx1"/>
                </a:solidFill>
              </a:rPr>
              <a:t>. They will merge apples with </a:t>
            </a:r>
            <a:r>
              <a:rPr lang="en-US" sz="1400" dirty="0" err="1" smtClean="0">
                <a:solidFill>
                  <a:schemeClr val="tx1"/>
                </a:solidFill>
              </a:rPr>
              <a:t>mellons</a:t>
            </a:r>
            <a:r>
              <a:rPr lang="en-US" sz="1400" dirty="0" smtClean="0">
                <a:solidFill>
                  <a:schemeClr val="tx1"/>
                </a:solidFill>
              </a:rPr>
              <a:t>.</a:t>
            </a:r>
            <a:endParaRPr lang="nl-NL" sz="1400" dirty="0">
              <a:solidFill>
                <a:schemeClr val="tx1"/>
              </a:solidFill>
            </a:endParaRPr>
          </a:p>
        </p:txBody>
      </p:sp>
    </p:spTree>
    <p:extLst>
      <p:ext uri="{BB962C8B-B14F-4D97-AF65-F5344CB8AC3E}">
        <p14:creationId xmlns:p14="http://schemas.microsoft.com/office/powerpoint/2010/main" val="29401024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500" fill="hold"/>
                                        <p:tgtEl>
                                          <p:spTgt spid="65"/>
                                        </p:tgtEl>
                                        <p:attrNameLst>
                                          <p:attrName>ppt_x</p:attrName>
                                        </p:attrNameLst>
                                      </p:cBhvr>
                                      <p:tavLst>
                                        <p:tav tm="0">
                                          <p:val>
                                            <p:strVal val="#ppt_x"/>
                                          </p:val>
                                        </p:tav>
                                        <p:tav tm="100000">
                                          <p:val>
                                            <p:strVal val="#ppt_x"/>
                                          </p:val>
                                        </p:tav>
                                      </p:tavLst>
                                    </p:anim>
                                    <p:anim calcmode="lin" valueType="num">
                                      <p:cBhvr additive="base">
                                        <p:cTn id="1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OyJS7ca4Ea_SwOY6moV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gL9NDm4REqsdl6KX8Xe2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ve4i3xY90.fen9urdt9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t8Motlur0GvGE4bNByX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xLQT2ajB0q03OCxj2pL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OyJS7ca4Ea_SwOY6moV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gL9NDm4REqsdl6KX8Xe2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ve4i3xY90.fen9urdt9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t8Motlur0GvGE4bNByX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xLQT2ajB0q03OCxj2pLQ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OyJS7ca4Ea_SwOY6moV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gL9NDm4REqsdl6KX8Xe2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xLQT2ajB0q03OCxj2pL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OyJS7ca4Ea_SwOY6moVs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grMZljRkCmZVdHB6e4z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grMZljRkCmZVdHB6e4zg"/>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grMZljRkCmZVdHB6e4z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grMZljRkCmZVdHB6e4z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27.12.2011 15:26:33"/>
  <p:tag name="VCT-TEMPLATE" val="GfK Template for Office  2007-2010 16-9.potx"/>
  <p:tag name="VCTMASTER" val="GfK Template PPT 2007-2010 16-9"/>
  <p:tag name="VCTORDER"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gL9NDm4REqsdl6KX8Xe2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ve4i3xY90.fen9urdt9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t8Motlur0GvGE4bNByX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xLQT2ajB0q03OCxj2pLQg"/>
</p:tagLst>
</file>

<file path=ppt/theme/theme1.xml><?xml version="1.0" encoding="utf-8"?>
<a:theme xmlns:a="http://schemas.openxmlformats.org/drawingml/2006/main" name="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E95E0F"/>
      </a:hlink>
      <a:folHlink>
        <a:srgbClr val="0041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AverageRating xmlns="http://schemas.microsoft.com/sharepoint/v3" xsi:nil="true"/>
    <PublishingStartDate xmlns="http://schemas.microsoft.com/sharepoint/v3" xsi:nil="true"/>
    <TaxCatchAll xmlns="0592ddaf-8848-4c15-9fc0-184961e5cbcf">
      <Value>27</Value>
      <Value>26</Value>
      <Value>25</Value>
    </TaxCatchAll>
    <TaxKeywordTaxHTField xmlns="0592ddaf-8848-4c15-9fc0-184961e5cbcf">
      <Terms xmlns="http://schemas.microsoft.com/office/infopath/2007/PartnerControls"/>
    </TaxKeywordTaxHTField>
    <p42fd871fe0d41a6bca143b4e8221640 xmlns="d69ad9bf-350d-4dc1-bd48-3b95ac136e2b">
      <Terms xmlns="http://schemas.microsoft.com/office/infopath/2007/PartnerControls"/>
    </p42fd871fe0d41a6bca143b4e8221640>
    <c95523650dea4337a5d6e5143dfa2abb xmlns="d69ad9bf-350d-4dc1-bd48-3b95ac136e2b">
      <Terms xmlns="http://schemas.microsoft.com/office/infopath/2007/PartnerControls"/>
    </c95523650dea4337a5d6e5143dfa2abb>
    <jb343a844241449aa8ddadbdf9450e60 xmlns="d69ad9bf-350d-4dc1-bd48-3b95ac136e2b">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jb343a844241449aa8ddadbdf9450e60>
    <i2ed5aa18aa44e73b72162d20468526d xmlns="d69ad9bf-350d-4dc1-bd48-3b95ac136e2b">
      <Terms xmlns="http://schemas.microsoft.com/office/infopath/2007/PartnerControls">
        <TermInfo xmlns="http://schemas.microsoft.com/office/infopath/2007/PartnerControls">
          <TermName xmlns="http://schemas.microsoft.com/office/infopath/2007/PartnerControls">Netherlands</TermName>
          <TermId xmlns="http://schemas.microsoft.com/office/infopath/2007/PartnerControls">6ae217d4-627e-4b6a-a798-3637f9d44384</TermId>
        </TermInfo>
      </Terms>
    </i2ed5aa18aa44e73b72162d20468526d>
    <n3362377d1314109af9ea0ba46a58e9c xmlns="d69ad9bf-350d-4dc1-bd48-3b95ac136e2b">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n3362377d1314109af9ea0ba46a58e9c>
    <k919959017084699ae71d2231bfa283b xmlns="d69ad9bf-350d-4dc1-bd48-3b95ac136e2b">
      <Terms xmlns="http://schemas.microsoft.com/office/infopath/2007/PartnerControls"/>
    </k919959017084699ae71d2231bfa283b>
    <ic212cadee0a4a0cb75c84bc6b1c1055 xmlns="d69ad9bf-350d-4dc1-bd48-3b95ac136e2b">
      <Terms xmlns="http://schemas.microsoft.com/office/infopath/2007/PartnerControls"/>
    </ic212cadee0a4a0cb75c84bc6b1c105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30B466ABC9A4BA1419F7D60CBAF4C" ma:contentTypeVersion="21" ma:contentTypeDescription="Create a new document." ma:contentTypeScope="" ma:versionID="55e3e89e6e0d01740d605cc239b8b36e">
  <xsd:schema xmlns:xsd="http://www.w3.org/2001/XMLSchema" xmlns:xs="http://www.w3.org/2001/XMLSchema" xmlns:p="http://schemas.microsoft.com/office/2006/metadata/properties" xmlns:ns1="http://schemas.microsoft.com/sharepoint/v3" xmlns:ns2="d69ad9bf-350d-4dc1-bd48-3b95ac136e2b" xmlns:ns3="0592ddaf-8848-4c15-9fc0-184961e5cbcf" targetNamespace="http://schemas.microsoft.com/office/2006/metadata/properties" ma:root="true" ma:fieldsID="289f1a4f9361944ca6d0ec592368f903" ns1:_="" ns2:_="" ns3:_="">
    <xsd:import namespace="http://schemas.microsoft.com/sharepoint/v3"/>
    <xsd:import namespace="d69ad9bf-350d-4dc1-bd48-3b95ac136e2b"/>
    <xsd:import namespace="0592ddaf-8848-4c15-9fc0-184961e5cbcf"/>
    <xsd:element name="properties">
      <xsd:complexType>
        <xsd:sequence>
          <xsd:element name="documentManagement">
            <xsd:complexType>
              <xsd:all>
                <xsd:element ref="ns2:ic212cadee0a4a0cb75c84bc6b1c1055" minOccurs="0"/>
                <xsd:element ref="ns3:TaxCatchAll" minOccurs="0"/>
                <xsd:element ref="ns3:TaxCatchAllLabel" minOccurs="0"/>
                <xsd:element ref="ns2:n3362377d1314109af9ea0ba46a58e9c" minOccurs="0"/>
                <xsd:element ref="ns2:jb343a844241449aa8ddadbdf9450e60" minOccurs="0"/>
                <xsd:element ref="ns2:p42fd871fe0d41a6bca143b4e8221640" minOccurs="0"/>
                <xsd:element ref="ns2:c95523650dea4337a5d6e5143dfa2abb" minOccurs="0"/>
                <xsd:element ref="ns2:i2ed5aa18aa44e73b72162d20468526d" minOccurs="0"/>
                <xsd:element ref="ns2:k919959017084699ae71d2231bfa283b" minOccurs="0"/>
                <xsd:element ref="ns3:TaxKeywordTaxHTField" minOccurs="0"/>
                <xsd:element ref="ns1:PublishingStartDate" minOccurs="0"/>
                <xsd:element ref="ns1:PublishingExpirationDate"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 ma:hidden="true" ma:internalName="PublishingStartDate">
      <xsd:simpleType>
        <xsd:restriction base="dms:Unknown"/>
      </xsd:simpleType>
    </xsd:element>
    <xsd:element name="PublishingExpirationDate" ma:index="27" nillable="true" ma:displayName="Scheduling End Date" ma:description="" ma:hidden="true" ma:internalName="PublishingExpirationDate">
      <xsd:simpleType>
        <xsd:restriction base="dms:Unknown"/>
      </xsd:simpleType>
    </xsd:element>
    <xsd:element name="AverageRating" ma:index="28" nillable="true" ma:displayName="Rating" ma:decimals="2" ma:description="Average value of all the ratings that have been submitted" ma:internalName="AverageRating" ma:readOnly="true">
      <xsd:simpleType>
        <xsd:restriction base="dms:Number"/>
      </xsd:simpleType>
    </xsd:element>
    <xsd:element name="RatingCount" ma:index="2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69ad9bf-350d-4dc1-bd48-3b95ac136e2b" elementFormDefault="qualified">
    <xsd:import namespace="http://schemas.microsoft.com/office/2006/documentManagement/types"/>
    <xsd:import namespace="http://schemas.microsoft.com/office/infopath/2007/PartnerControls"/>
    <xsd:element name="ic212cadee0a4a0cb75c84bc6b1c1055" ma:index="2" nillable="true" ma:taxonomy="true" ma:internalName="ic212cadee0a4a0cb75c84bc6b1c1055" ma:taxonomyFieldName="GfK_x0020_sector" ma:displayName="GfK sector" ma:fieldId="{2c212cad-ee0a-4a0c-b75c-84bc6b1c1055}" ma:taxonomyMulti="true" ma:sspId="7262ee28-f1c0-414c-ad77-c1ea98916dd9" ma:termSetId="8100b7d8-db72-494e-93d1-2c441bfd6c3c" ma:anchorId="00000000-0000-0000-0000-000000000000" ma:open="false" ma:isKeyword="false">
      <xsd:complexType>
        <xsd:sequence>
          <xsd:element ref="pc:Terms" minOccurs="0" maxOccurs="1"/>
        </xsd:sequence>
      </xsd:complexType>
    </xsd:element>
    <xsd:element name="n3362377d1314109af9ea0ba46a58e9c" ma:index="6" ma:taxonomy="true" ma:internalName="n3362377d1314109af9ea0ba46a58e9c" ma:taxonomyFieldName="Industries" ma:displayName="Industries" ma:fieldId="{73362377-d131-4109-af9e-a0ba46a58e9c}" ma:taxonomyMulti="true" ma:sspId="7262ee28-f1c0-414c-ad77-c1ea98916dd9" ma:termSetId="5a885248-49da-421b-8a8b-00dd6ab23a4c" ma:anchorId="00000000-0000-0000-0000-000000000000" ma:open="false" ma:isKeyword="false">
      <xsd:complexType>
        <xsd:sequence>
          <xsd:element ref="pc:Terms" minOccurs="0" maxOccurs="1"/>
        </xsd:sequence>
      </xsd:complexType>
    </xsd:element>
    <xsd:element name="jb343a844241449aa8ddadbdf9450e60" ma:index="8" ma:taxonomy="true" ma:internalName="jb343a844241449aa8ddadbdf9450e60" ma:taxonomyFieldName="Solutions" ma:displayName="Solutions" ma:fieldId="{3b343a84-4241-449a-a8dd-adbdf9450e60}" ma:taxonomyMulti="true" ma:sspId="7262ee28-f1c0-414c-ad77-c1ea98916dd9" ma:termSetId="cbb9bdaf-82c2-446c-b699-94acba818cb2" ma:anchorId="00000000-0000-0000-0000-000000000000" ma:open="false" ma:isKeyword="false">
      <xsd:complexType>
        <xsd:sequence>
          <xsd:element ref="pc:Terms" minOccurs="0" maxOccurs="1"/>
        </xsd:sequence>
      </xsd:complexType>
    </xsd:element>
    <xsd:element name="p42fd871fe0d41a6bca143b4e8221640" ma:index="10" nillable="true" ma:taxonomy="true" ma:internalName="p42fd871fe0d41a6bca143b4e8221640" ma:taxonomyFieldName="Methodology" ma:displayName="Methodology" ma:fieldId="{942fd871-fe0d-41a6-bca1-43b4e8221640}" ma:taxonomyMulti="true" ma:sspId="7262ee28-f1c0-414c-ad77-c1ea98916dd9" ma:termSetId="bdaf93d5-d711-4073-8d3b-7629a135f3f3" ma:anchorId="00000000-0000-0000-0000-000000000000" ma:open="false" ma:isKeyword="false">
      <xsd:complexType>
        <xsd:sequence>
          <xsd:element ref="pc:Terms" minOccurs="0" maxOccurs="1"/>
        </xsd:sequence>
      </xsd:complexType>
    </xsd:element>
    <xsd:element name="c95523650dea4337a5d6e5143dfa2abb" ma:index="13" nillable="true" ma:taxonomy="true" ma:internalName="c95523650dea4337a5d6e5143dfa2abb" ma:taxonomyFieldName="Clients" ma:displayName="Clients" ma:fieldId="{c9552365-0dea-4337-a5d6-e5143dfa2abb}" ma:taxonomyMulti="true" ma:sspId="7262ee28-f1c0-414c-ad77-c1ea98916dd9" ma:termSetId="7d4bc5b7-a2e0-4278-8bd4-f6b755a7f79f" ma:anchorId="00000000-0000-0000-0000-000000000000" ma:open="false" ma:isKeyword="false">
      <xsd:complexType>
        <xsd:sequence>
          <xsd:element ref="pc:Terms" minOccurs="0" maxOccurs="1"/>
        </xsd:sequence>
      </xsd:complexType>
    </xsd:element>
    <xsd:element name="i2ed5aa18aa44e73b72162d20468526d" ma:index="15" ma:taxonomy="true" ma:internalName="i2ed5aa18aa44e73b72162d20468526d" ma:taxonomyFieldName="Countries" ma:displayName="Countries" ma:fieldId="{22ed5aa1-8aa4-4e73-b721-62d20468526d}" ma:taxonomyMulti="true" ma:sspId="7262ee28-f1c0-414c-ad77-c1ea98916dd9" ma:termSetId="17f85a7b-bb8b-458a-ba28-17ef49c29ac6" ma:anchorId="00000000-0000-0000-0000-000000000000" ma:open="false" ma:isKeyword="false">
      <xsd:complexType>
        <xsd:sequence>
          <xsd:element ref="pc:Terms" minOccurs="0" maxOccurs="1"/>
        </xsd:sequence>
      </xsd:complexType>
    </xsd:element>
    <xsd:element name="k919959017084699ae71d2231bfa283b" ma:index="17" nillable="true" ma:taxonomy="true" ma:internalName="k919959017084699ae71d2231bfa283b" ma:taxonomyFieldName="Languages" ma:displayName="Languages" ma:fieldId="{49199590-1708-4699-ae71-d2231bfa283b}" ma:taxonomyMulti="true" ma:sspId="7262ee28-f1c0-414c-ad77-c1ea98916dd9" ma:termSetId="1e1fffb5-459f-480a-aca8-4e5bef2918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92ddaf-8848-4c15-9fc0-184961e5cbcf"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24598024-7fe2-42db-aaf0-320972c5ef62}" ma:internalName="TaxCatchAll" ma:showField="CatchAllData" ma:web="0592ddaf-8848-4c15-9fc0-184961e5cbcf">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24598024-7fe2-42db-aaf0-320972c5ef62}" ma:internalName="TaxCatchAllLabel" ma:readOnly="true" ma:showField="CatchAllDataLabel" ma:web="0592ddaf-8848-4c15-9fc0-184961e5cbcf">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Keywords" ma:fieldId="{23f27201-bee3-471e-b2e7-b64fd8b7ca38}" ma:taxonomyMulti="true" ma:sspId="7262ee28-f1c0-414c-ad77-c1ea98916dd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AB0903-C811-4386-89A0-517F35E2B28C}">
  <ds:schemaRefs>
    <ds:schemaRef ds:uri="http://schemas.microsoft.com/office/infopath/2007/PartnerControls"/>
    <ds:schemaRef ds:uri="http://purl.org/dc/elements/1.1/"/>
    <ds:schemaRef ds:uri="d69ad9bf-350d-4dc1-bd48-3b95ac136e2b"/>
    <ds:schemaRef ds:uri="http://schemas.microsoft.com/office/2006/documentManagement/types"/>
    <ds:schemaRef ds:uri="0592ddaf-8848-4c15-9fc0-184961e5cbcf"/>
    <ds:schemaRef ds:uri="http://purl.org/dc/terms/"/>
    <ds:schemaRef ds:uri="http://schemas.microsoft.com/office/2006/metadata/properti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A22D130-614C-431C-BC34-0A693743B793}">
  <ds:schemaRefs>
    <ds:schemaRef ds:uri="http://schemas.microsoft.com/sharepoint/v3/contenttype/forms"/>
  </ds:schemaRefs>
</ds:datastoreItem>
</file>

<file path=customXml/itemProps3.xml><?xml version="1.0" encoding="utf-8"?>
<ds:datastoreItem xmlns:ds="http://schemas.openxmlformats.org/officeDocument/2006/customXml" ds:itemID="{A227C78F-284C-4AA5-B262-BB2D95A5D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9ad9bf-350d-4dc1-bd48-3b95ac136e2b"/>
    <ds:schemaRef ds:uri="0592ddaf-8848-4c15-9fc0-184961e5cb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691</Words>
  <Application>Microsoft Office PowerPoint</Application>
  <PresentationFormat>Diavoorstelling (16:9)</PresentationFormat>
  <Paragraphs>117</Paragraphs>
  <Slides>13</Slides>
  <Notes>7</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15" baseType="lpstr">
      <vt:lpstr>blank</vt:lpstr>
      <vt:lpstr>think-cell Slide</vt:lpstr>
      <vt:lpstr>5 Learnings  </vt:lpstr>
      <vt:lpstr>The 2020 media landscape in five statements </vt:lpstr>
      <vt:lpstr>PowerPoint-presentatie</vt:lpstr>
      <vt:lpstr>Comments on previous slide</vt:lpstr>
      <vt:lpstr>Measurement issues</vt:lpstr>
      <vt:lpstr>Four players: Media Owners, Media Agencies, Advertisers and the Research agencies</vt:lpstr>
      <vt:lpstr>Four players: Media Owners, Media Agencies, Advertisers and the Research agencies</vt:lpstr>
      <vt:lpstr>Four players: Media Owners, Media Agencies, Advertisers and the Research agencies</vt:lpstr>
      <vt:lpstr>The 5th player?</vt:lpstr>
      <vt:lpstr>The future of what was called: the silo measurements</vt:lpstr>
      <vt:lpstr>The Big Game of definitions  Merging data sources with different definitions</vt:lpstr>
      <vt:lpstr>Challenges</vt:lpstr>
      <vt:lpstr>PowerPoint-presentatie</vt:lpstr>
    </vt:vector>
  </TitlesOfParts>
  <Company>GfK 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Television Is Not Dead At All</dc:title>
  <dc:subject>[Subtitle of presentation]</dc:subject>
  <dc:creator>Tessaro, Sabrina (GfK)</dc:creator>
  <dc:description>Optimized for MS PowerPoint 2010 (optionally can be used under MS PowerPoint 2007).</dc:description>
  <cp:lastModifiedBy>Leendert</cp:lastModifiedBy>
  <cp:revision>116</cp:revision>
  <cp:lastPrinted>2011-09-08T07:53:45Z</cp:lastPrinted>
  <dcterms:created xsi:type="dcterms:W3CDTF">2015-04-10T12:18:08Z</dcterms:created>
  <dcterms:modified xsi:type="dcterms:W3CDTF">2016-09-28T13:26:26Z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0x01010011C30B466ABC9A4BA1419F7D60CBAF4C</vt:lpwstr>
  </property>
  <property fmtid="{D5CDD505-2E9C-101B-9397-08002B2CF9AE}" pid="3" name="Clients">
    <vt:lpwstr/>
  </property>
  <property fmtid="{D5CDD505-2E9C-101B-9397-08002B2CF9AE}" pid="4" name="Countries">
    <vt:lpwstr>27;#Netherlands|6ae217d4-627e-4b6a-a798-3637f9d44384</vt:lpwstr>
  </property>
  <property fmtid="{D5CDD505-2E9C-101B-9397-08002B2CF9AE}" pid="5" name="TaxKeyword">
    <vt:lpwstr/>
  </property>
  <property fmtid="{D5CDD505-2E9C-101B-9397-08002B2CF9AE}" pid="6" name="Solutions">
    <vt:lpwstr>26;#Not applicable|15480a47-f0f1-4795-a643-bf3b2e95805c</vt:lpwstr>
  </property>
  <property fmtid="{D5CDD505-2E9C-101B-9397-08002B2CF9AE}" pid="7" name="GfK sector">
    <vt:lpwstr/>
  </property>
  <property fmtid="{D5CDD505-2E9C-101B-9397-08002B2CF9AE}" pid="8" name="Support Services">
    <vt:lpwstr>25;#Corporate Design Guidelines|1cd61861-7629-4907-97f6-83d66b33e039</vt:lpwstr>
  </property>
  <property fmtid="{D5CDD505-2E9C-101B-9397-08002B2CF9AE}" pid="9" name="Languages">
    <vt:lpwstr/>
  </property>
  <property fmtid="{D5CDD505-2E9C-101B-9397-08002B2CF9AE}" pid="10" name="Industries">
    <vt:lpwstr>25;#Not applicable|1b0d69d1-6137-41de-9ae5-e5925610d8cb</vt:lpwstr>
  </property>
  <property fmtid="{D5CDD505-2E9C-101B-9397-08002B2CF9AE}" pid="11" name="Methodology">
    <vt:lpwstr/>
  </property>
</Properties>
</file>